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DAE3B"/>
    <a:srgbClr val="DE935A"/>
    <a:srgbClr val="FF3939"/>
    <a:srgbClr val="5CF642"/>
    <a:srgbClr val="FF0066"/>
    <a:srgbClr val="660066"/>
    <a:srgbClr val="F246EA"/>
    <a:srgbClr val="FFFF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146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7EE18E-E2A8-47DC-94E5-AE22D3E52DFF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B979D8-C623-4A0B-BABF-BF1F48D91F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E21BD8-17A2-47E3-A99D-54D5E46614FD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1034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0E855C-45F8-4B75-A557-7C01F3650F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E21BD8-17A2-47E3-A99D-54D5E46614FD}" type="datetime1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855C-45F8-4B75-A557-7C01F3650F0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B6D82-25D2-40B7-9B5F-A73C42DEC232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2503D-DDAE-46D7-8B48-9B6F78E16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E4274-4898-47B4-9AA1-AA8903C54DEE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C7C4-4493-4757-88EA-F2871D34E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23A95-594B-465E-BE51-0CEDF9214990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7F501-A354-4F54-B975-13C73EDB7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4DB45F-CE73-4AEC-AE45-73D05A21CE44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C0C57-17FD-438D-88BA-15A61A770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ACBADA-83FB-4863-805F-2769A72F0AA7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0FAD7-5BBD-4E8D-98F0-D527FDD1F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3C2D7-E6BC-4202-BE8D-B7CB986EED25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BC80E-4277-4C22-9987-11513330B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B260F-C52F-4B59-B13E-1188DB2F9C9C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13EA-B68A-4648-B2A3-8F5866298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768C1-A2CD-4C4B-B83B-50525E0B6DC3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ACE7-0BF2-4E1F-A6FF-FB879243C2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4BBEC-8B20-400D-AD43-4BECB0774912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09F7-5162-425A-8D93-95A9BC037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1BA86E-E85F-4308-9055-4AEDDB8F3A11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7313D-D002-405E-99E8-1A61685AE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7537CC-8FBF-4549-9647-65831533540F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C48DE-820E-493C-A123-901A927EB3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E93FEB6-888C-4482-BF15-0F50AFB853A6}" type="datetime1">
              <a:rPr lang="en-US"/>
              <a:pPr/>
              <a:t>9/12/2009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839C3E-C241-4EDE-B45A-E11A41C467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 pt</a:t>
            </a:r>
            <a:endParaRPr lang="en-US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 pt</a:t>
            </a:r>
            <a:endParaRPr lang="en-US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 pt</a:t>
            </a:r>
            <a:endParaRPr lang="en-US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 pt</a:t>
            </a:r>
            <a:endParaRPr lang="en-US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 pt</a:t>
            </a:r>
            <a:endParaRPr lang="en-US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 pt</a:t>
            </a:r>
            <a:endParaRPr lang="en-US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 pt</a:t>
            </a:r>
            <a:endParaRPr lang="en-US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 pt</a:t>
            </a:r>
            <a:endParaRPr lang="en-US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 pt</a:t>
            </a:r>
            <a:endParaRPr lang="en-US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 pt</a:t>
            </a:r>
            <a:endParaRPr lang="en-US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200pt</a:t>
            </a:r>
            <a:endParaRPr lang="en-US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 pt</a:t>
            </a:r>
            <a:endParaRPr lang="en-US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 pt</a:t>
            </a:r>
            <a:endParaRPr lang="en-US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 pt</a:t>
            </a:r>
            <a:endParaRPr lang="en-US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 pt</a:t>
            </a:r>
            <a:endParaRPr lang="en-US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 pt</a:t>
            </a:r>
            <a:endParaRPr lang="en-US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 pt</a:t>
            </a:r>
            <a:endParaRPr lang="en-US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 pt</a:t>
            </a:r>
            <a:endParaRPr lang="en-US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 pt</a:t>
            </a:r>
            <a:endParaRPr lang="en-US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 pt</a:t>
            </a:r>
            <a:endParaRPr lang="en-US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 pt</a:t>
            </a:r>
            <a:endParaRPr lang="en-US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 pt</a:t>
            </a:r>
            <a:endParaRPr lang="en-US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 pt</a:t>
            </a:r>
            <a:endParaRPr lang="en-US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 pt</a:t>
            </a:r>
            <a:endParaRPr lang="en-US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 pt</a:t>
            </a:r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</a:rPr>
              <a:t>Party Activities</a:t>
            </a:r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</a:rPr>
              <a:t>Party Supplies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err="1" smtClean="0">
                <a:solidFill>
                  <a:schemeClr val="bg1"/>
                </a:solidFill>
              </a:rPr>
              <a:t>Avoir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Expressions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</a:rPr>
              <a:t>Guests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</a:rPr>
              <a:t>Types of Parties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2286000"/>
            <a:ext cx="3653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To drink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2514600"/>
            <a:ext cx="2416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boire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2590800"/>
            <a:ext cx="3397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246E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flower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246E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2514600"/>
            <a:ext cx="2589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246E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fleur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246E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1773" y="2967335"/>
            <a:ext cx="3435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candle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2667000"/>
            <a:ext cx="3127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bougie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76889" y="2967335"/>
            <a:ext cx="2563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gift</a:t>
            </a:r>
            <a:endParaRPr lang="en-US" sz="5400" b="1" cap="none" spc="50" dirty="0">
              <a:ln w="11430"/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2514600"/>
            <a:ext cx="3204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Le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cadeau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Click="0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1773" y="2967335"/>
            <a:ext cx="3704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The balloon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2590800"/>
            <a:ext cx="297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Le </a:t>
            </a:r>
            <a:r>
              <a:rPr lang="en-US" sz="5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ballon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Click="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75932" y="2967335"/>
            <a:ext cx="7514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 listen to music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21773" y="2967335"/>
            <a:ext cx="4935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decorations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4820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Les decorations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2590800"/>
            <a:ext cx="3570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To be right</a:t>
            </a:r>
            <a:endParaRPr lang="en-US" sz="5400" b="1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3833293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>
                  <a:solidFill>
                    <a:schemeClr val="tx1"/>
                  </a:solidFill>
                </a:ln>
                <a:effectLst/>
              </a:rPr>
              <a:t>Avoir</a:t>
            </a:r>
            <a:r>
              <a:rPr lang="en-US" sz="5400" b="1" cap="none" spc="0" dirty="0" smtClean="0">
                <a:ln>
                  <a:solidFill>
                    <a:schemeClr val="tx1"/>
                  </a:solidFill>
                </a:ln>
                <a:effectLst/>
              </a:rPr>
              <a:t> raison</a:t>
            </a:r>
            <a:endParaRPr lang="en-US" sz="5400" b="1" cap="none" spc="0" dirty="0">
              <a:ln>
                <a:solidFill>
                  <a:schemeClr val="tx1"/>
                </a:solidFill>
              </a:ln>
              <a:effectLst/>
            </a:endParaRPr>
          </a:p>
        </p:txBody>
      </p:sp>
    </p:spTree>
  </p:cSld>
  <p:clrMapOvr>
    <a:masterClrMapping/>
  </p:clrMapOvr>
  <p:transition advClick="0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76889" y="2967335"/>
            <a:ext cx="3263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tx2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To be cold</a:t>
            </a:r>
            <a:endParaRPr lang="en-US" sz="5400" b="1" cap="none" spc="50" dirty="0">
              <a:ln w="12700" cmpd="sng">
                <a:solidFill>
                  <a:schemeClr val="tx2">
                    <a:lumMod val="85000"/>
                    <a:lumOff val="15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3436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solidFill>
                    <a:schemeClr val="tx2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Avoir</a:t>
            </a:r>
            <a:r>
              <a:rPr lang="en-US" sz="5400" b="1" cap="none" spc="0" dirty="0" smtClean="0">
                <a:ln w="31550" cmpd="sng">
                  <a:solidFill>
                    <a:schemeClr val="tx2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solidFill>
                    <a:schemeClr val="tx2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froid</a:t>
            </a:r>
            <a:endParaRPr lang="en-US" sz="5400" b="1" cap="none" spc="0" dirty="0">
              <a:ln w="31550" cmpd="sng">
                <a:solidFill>
                  <a:schemeClr val="tx2">
                    <a:lumMod val="85000"/>
                    <a:lumOff val="15000"/>
                  </a:schemeClr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1773" y="2967335"/>
            <a:ext cx="3583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To be lucky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5603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Avoir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de la chance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21773" y="2967335"/>
            <a:ext cx="3775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be afraid</a:t>
            </a:r>
            <a:endParaRPr lang="en-US" sz="5400" b="1" cap="none" spc="0" dirty="0">
              <a:ln w="1905"/>
              <a:solidFill>
                <a:schemeClr val="bg1">
                  <a:lumMod val="9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76889" y="2967335"/>
            <a:ext cx="3435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Avoir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peur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209800"/>
            <a:ext cx="8187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Ecouter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la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musique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1773" y="2967335"/>
            <a:ext cx="412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rgbClr val="F246EA"/>
                </a:solidFill>
                <a:effectLst/>
              </a:rPr>
              <a:t>To be hungry</a:t>
            </a:r>
            <a:endParaRPr lang="en-US" sz="5400" b="1" cap="none" spc="0" dirty="0">
              <a:ln w="50800"/>
              <a:solidFill>
                <a:srgbClr val="F246EA"/>
              </a:solidFill>
              <a:effectLst/>
            </a:endParaRP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3333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F246E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Avoir</a:t>
            </a:r>
            <a:r>
              <a:rPr lang="en-US" sz="5400" b="1" cap="none" spc="0" dirty="0" smtClean="0">
                <a:ln w="1905"/>
                <a:solidFill>
                  <a:srgbClr val="F246E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F246E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faim</a:t>
            </a:r>
            <a:endParaRPr lang="en-US" sz="5400" b="1" cap="none" spc="0" dirty="0">
              <a:ln w="1905"/>
              <a:solidFill>
                <a:srgbClr val="F246E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2895600"/>
            <a:ext cx="3243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son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2514600"/>
            <a:ext cx="2820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fils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1773" y="2967335"/>
            <a:ext cx="4204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daughter</a:t>
            </a:r>
            <a:endParaRPr lang="en-US" sz="5400" b="1" cap="none" spc="0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2819400"/>
            <a:ext cx="2281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fille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2590800"/>
            <a:ext cx="3474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</a:rPr>
              <a:t>The man</a:t>
            </a:r>
            <a:endParaRPr lang="en-US" sz="5400" b="1" cap="all" spc="0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2667000"/>
            <a:ext cx="3660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</a:rPr>
              <a:t>L’homme</a:t>
            </a:r>
            <a:endParaRPr lang="en-US" sz="5400" b="1" cap="all" spc="0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438400"/>
            <a:ext cx="4692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The woman</a:t>
            </a:r>
            <a:endParaRPr lang="en-US" sz="5400" b="1" cap="all" spc="0" dirty="0">
              <a:ln w="0"/>
              <a:solidFill>
                <a:srgbClr val="FF0066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935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La femme</a:t>
            </a:r>
            <a:endParaRPr lang="en-US" sz="5400" b="1" cap="all" spc="0" dirty="0">
              <a:ln w="0"/>
              <a:solidFill>
                <a:srgbClr val="FF0066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5988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To talk with friends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21773" y="2967335"/>
            <a:ext cx="4166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tx2"/>
                </a:solidFill>
                <a:effectLst/>
              </a:rPr>
              <a:t>The neighbor</a:t>
            </a:r>
            <a:endParaRPr lang="en-US" sz="5400" b="1" cap="none" spc="0" dirty="0">
              <a:ln/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2667000"/>
            <a:ext cx="2858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tx2"/>
                </a:solidFill>
                <a:effectLst/>
              </a:rPr>
              <a:t>Le </a:t>
            </a:r>
            <a:r>
              <a:rPr lang="en-US" sz="5400" b="1" cap="none" spc="0" dirty="0" err="1" smtClean="0">
                <a:ln/>
                <a:solidFill>
                  <a:schemeClr val="tx2"/>
                </a:solidFill>
                <a:effectLst/>
              </a:rPr>
              <a:t>voisin</a:t>
            </a:r>
            <a:endParaRPr lang="en-US" sz="5400" b="1" cap="none" spc="0" dirty="0">
              <a:ln/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 advClick="0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1773" y="2967335"/>
            <a:ext cx="4012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wedding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2667000"/>
            <a:ext cx="2512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21773" y="2967335"/>
            <a:ext cx="4089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CF64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birthday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CF64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4494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CF64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L’anniversaire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CF64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21773" y="2967335"/>
            <a:ext cx="4782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93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graduation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93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4435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93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graduation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93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2590800"/>
            <a:ext cx="6032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party (evening)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2590800"/>
            <a:ext cx="2884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soiree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2743200"/>
            <a:ext cx="6212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Parler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avec les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amis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24200" y="2590800"/>
            <a:ext cx="3012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DAE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birth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DAE3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773" y="2967335"/>
            <a:ext cx="3974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DAE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naissance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DAE3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1773" y="2967335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to open gifts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2438400"/>
            <a:ext cx="5789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Ouvrir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les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cadeaux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21773" y="2967335"/>
            <a:ext cx="4949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To have a picnic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362200"/>
            <a:ext cx="6404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Faire un pique-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nique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zoom/>
  </p:transition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484</Words>
  <Application>Microsoft Office PowerPoint</Application>
  <PresentationFormat>On-screen Show (4:3)</PresentationFormat>
  <Paragraphs>234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Times New Roman</vt:lpstr>
      <vt:lpstr>Garamond</vt:lpstr>
      <vt:lpstr>Blank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Hardin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Todd</cp:lastModifiedBy>
  <cp:revision>41</cp:revision>
  <dcterms:created xsi:type="dcterms:W3CDTF">1998-08-19T17:45:48Z</dcterms:created>
  <dcterms:modified xsi:type="dcterms:W3CDTF">2009-09-12T21:07:20Z</dcterms:modified>
</cp:coreProperties>
</file>