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256" r:id="rId2"/>
    <p:sldId id="257" r:id="rId3"/>
    <p:sldId id="307" r:id="rId4"/>
    <p:sldId id="267" r:id="rId5"/>
    <p:sldId id="308" r:id="rId6"/>
    <p:sldId id="309" r:id="rId7"/>
    <p:sldId id="310" r:id="rId8"/>
    <p:sldId id="311" r:id="rId9"/>
    <p:sldId id="312" r:id="rId10"/>
    <p:sldId id="313" r:id="rId11"/>
    <p:sldId id="314" r:id="rId12"/>
    <p:sldId id="315" r:id="rId13"/>
    <p:sldId id="316" r:id="rId14"/>
    <p:sldId id="317" r:id="rId15"/>
    <p:sldId id="318" r:id="rId16"/>
    <p:sldId id="319" r:id="rId17"/>
    <p:sldId id="320" r:id="rId18"/>
    <p:sldId id="321" r:id="rId19"/>
    <p:sldId id="322" r:id="rId20"/>
    <p:sldId id="323" r:id="rId21"/>
    <p:sldId id="324" r:id="rId22"/>
    <p:sldId id="325" r:id="rId23"/>
    <p:sldId id="326" r:id="rId24"/>
    <p:sldId id="327" r:id="rId25"/>
    <p:sldId id="328" r:id="rId26"/>
    <p:sldId id="329" r:id="rId27"/>
    <p:sldId id="330" r:id="rId28"/>
    <p:sldId id="331" r:id="rId29"/>
    <p:sldId id="332" r:id="rId30"/>
    <p:sldId id="333" r:id="rId31"/>
    <p:sldId id="334" r:id="rId32"/>
    <p:sldId id="335" r:id="rId33"/>
    <p:sldId id="336" r:id="rId34"/>
    <p:sldId id="337" r:id="rId35"/>
    <p:sldId id="338" r:id="rId36"/>
    <p:sldId id="339" r:id="rId37"/>
    <p:sldId id="340" r:id="rId38"/>
    <p:sldId id="341" r:id="rId39"/>
    <p:sldId id="342" r:id="rId40"/>
    <p:sldId id="343" r:id="rId41"/>
    <p:sldId id="344" r:id="rId42"/>
    <p:sldId id="345" r:id="rId43"/>
    <p:sldId id="346" r:id="rId44"/>
    <p:sldId id="347" r:id="rId45"/>
    <p:sldId id="348" r:id="rId46"/>
    <p:sldId id="349" r:id="rId47"/>
    <p:sldId id="350" r:id="rId48"/>
    <p:sldId id="351" r:id="rId49"/>
    <p:sldId id="352" r:id="rId50"/>
    <p:sldId id="353" r:id="rId51"/>
    <p:sldId id="354" r:id="rId52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DAE3B"/>
    <a:srgbClr val="DE935A"/>
    <a:srgbClr val="FF3939"/>
    <a:srgbClr val="5CF642"/>
    <a:srgbClr val="FF0066"/>
    <a:srgbClr val="660066"/>
    <a:srgbClr val="F246EA"/>
    <a:srgbClr val="FFFF00"/>
    <a:srgbClr val="33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>
        <p:scale>
          <a:sx n="50" d="100"/>
          <a:sy n="50" d="100"/>
        </p:scale>
        <p:origin x="-1464" y="-5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r>
              <a:rPr lang="en-US"/>
              <a:t>Eleanor M. Savko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F7EE18E-E2A8-47DC-94E5-AE22D3E52DFF}" type="datetime1">
              <a:rPr lang="en-US"/>
              <a:pPr/>
              <a:t>9/12/2009</a:t>
            </a:fld>
            <a:endParaRPr lang="en-US"/>
          </a:p>
        </p:txBody>
      </p:sp>
      <p:sp>
        <p:nvSpPr>
          <p:cNvPr id="1054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54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1B979D8-C623-4A0B-BABF-BF1F48D91F1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r>
              <a:rPr lang="en-US"/>
              <a:t>Eleanor M. Savko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BE21BD8-17A2-47E3-A99D-54D5E46614FD}" type="datetime1">
              <a:rPr lang="en-US"/>
              <a:pPr/>
              <a:t>9/12/2009</a:t>
            </a:fld>
            <a:endParaRPr lang="en-US"/>
          </a:p>
        </p:txBody>
      </p:sp>
      <p:sp>
        <p:nvSpPr>
          <p:cNvPr id="10342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34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34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A0E855C-45F8-4B75-A557-7C01F3650F0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Eleanor M. Savko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BE21BD8-17A2-47E3-A99D-54D5E46614FD}" type="datetime1">
              <a:rPr lang="en-US" smtClean="0"/>
              <a:pPr/>
              <a:t>9/12/2009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855C-45F8-4B75-A557-7C01F3650F0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Eleanor M. Savko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BE21BD8-17A2-47E3-A99D-54D5E46614FD}" type="datetime1">
              <a:rPr lang="en-US" smtClean="0"/>
              <a:pPr/>
              <a:t>9/12/2009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855C-45F8-4B75-A557-7C01F3650F0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Eleanor M. Savko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BE21BD8-17A2-47E3-A99D-54D5E46614FD}" type="datetime1">
              <a:rPr lang="en-US" smtClean="0"/>
              <a:pPr/>
              <a:t>9/12/2009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855C-45F8-4B75-A557-7C01F3650F0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Eleanor M. Savko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BE21BD8-17A2-47E3-A99D-54D5E46614FD}" type="datetime1">
              <a:rPr lang="en-US" smtClean="0"/>
              <a:pPr/>
              <a:t>9/12/2009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855C-45F8-4B75-A557-7C01F3650F0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Eleanor M. Savko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BE21BD8-17A2-47E3-A99D-54D5E46614FD}" type="datetime1">
              <a:rPr lang="en-US" smtClean="0"/>
              <a:pPr/>
              <a:t>9/12/2009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855C-45F8-4B75-A557-7C01F3650F0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Eleanor M. Savko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BE21BD8-17A2-47E3-A99D-54D5E46614FD}" type="datetime1">
              <a:rPr lang="en-US" smtClean="0"/>
              <a:pPr/>
              <a:t>9/12/2009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855C-45F8-4B75-A557-7C01F3650F0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Eleanor M. Savko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BE21BD8-17A2-47E3-A99D-54D5E46614FD}" type="datetime1">
              <a:rPr lang="en-US" smtClean="0"/>
              <a:pPr/>
              <a:t>9/12/2009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855C-45F8-4B75-A557-7C01F3650F0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Eleanor M. Savko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BE21BD8-17A2-47E3-A99D-54D5E46614FD}" type="datetime1">
              <a:rPr lang="en-US" smtClean="0"/>
              <a:pPr/>
              <a:t>9/12/2009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855C-45F8-4B75-A557-7C01F3650F0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Eleanor M. Savko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BE21BD8-17A2-47E3-A99D-54D5E46614FD}" type="datetime1">
              <a:rPr lang="en-US" smtClean="0"/>
              <a:pPr/>
              <a:t>9/12/2009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855C-45F8-4B75-A557-7C01F3650F0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Eleanor M. Savko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BE21BD8-17A2-47E3-A99D-54D5E46614FD}" type="datetime1">
              <a:rPr lang="en-US" smtClean="0"/>
              <a:pPr/>
              <a:t>9/12/2009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855C-45F8-4B75-A557-7C01F3650F0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Eleanor M. Savko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BE21BD8-17A2-47E3-A99D-54D5E46614FD}" type="datetime1">
              <a:rPr lang="en-US" smtClean="0"/>
              <a:pPr/>
              <a:t>9/12/2009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855C-45F8-4B75-A557-7C01F3650F0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Eleanor M. Savko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BE21BD8-17A2-47E3-A99D-54D5E46614FD}" type="datetime1">
              <a:rPr lang="en-US" smtClean="0"/>
              <a:pPr/>
              <a:t>9/12/2009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855C-45F8-4B75-A557-7C01F3650F0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Eleanor M. Savko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BE21BD8-17A2-47E3-A99D-54D5E46614FD}" type="datetime1">
              <a:rPr lang="en-US" smtClean="0"/>
              <a:pPr/>
              <a:t>9/12/2009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855C-45F8-4B75-A557-7C01F3650F03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Eleanor M. Savko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BE21BD8-17A2-47E3-A99D-54D5E46614FD}" type="datetime1">
              <a:rPr lang="en-US" smtClean="0"/>
              <a:pPr/>
              <a:t>9/12/2009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855C-45F8-4B75-A557-7C01F3650F03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Eleanor M. Savko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BE21BD8-17A2-47E3-A99D-54D5E46614FD}" type="datetime1">
              <a:rPr lang="en-US" smtClean="0"/>
              <a:pPr/>
              <a:t>9/12/2009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855C-45F8-4B75-A557-7C01F3650F03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Eleanor M. Savko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BE21BD8-17A2-47E3-A99D-54D5E46614FD}" type="datetime1">
              <a:rPr lang="en-US" smtClean="0"/>
              <a:pPr/>
              <a:t>9/12/2009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855C-45F8-4B75-A557-7C01F3650F03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Eleanor M. Savko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BE21BD8-17A2-47E3-A99D-54D5E46614FD}" type="datetime1">
              <a:rPr lang="en-US" smtClean="0"/>
              <a:pPr/>
              <a:t>9/12/2009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855C-45F8-4B75-A557-7C01F3650F03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Eleanor M. Savko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BE21BD8-17A2-47E3-A99D-54D5E46614FD}" type="datetime1">
              <a:rPr lang="en-US" smtClean="0"/>
              <a:pPr/>
              <a:t>9/12/2009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855C-45F8-4B75-A557-7C01F3650F03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Eleanor M. Savko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BE21BD8-17A2-47E3-A99D-54D5E46614FD}" type="datetime1">
              <a:rPr lang="en-US" smtClean="0"/>
              <a:pPr/>
              <a:t>9/12/2009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855C-45F8-4B75-A557-7C01F3650F03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Eleanor M. Savko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BE21BD8-17A2-47E3-A99D-54D5E46614FD}" type="datetime1">
              <a:rPr lang="en-US" smtClean="0"/>
              <a:pPr/>
              <a:t>9/12/2009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855C-45F8-4B75-A557-7C01F3650F03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Eleanor M. Savko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BE21BD8-17A2-47E3-A99D-54D5E46614FD}" type="datetime1">
              <a:rPr lang="en-US" smtClean="0"/>
              <a:pPr/>
              <a:t>9/12/2009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855C-45F8-4B75-A557-7C01F3650F03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Eleanor M. Savko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BE21BD8-17A2-47E3-A99D-54D5E46614FD}" type="datetime1">
              <a:rPr lang="en-US" smtClean="0"/>
              <a:pPr/>
              <a:t>9/12/2009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855C-45F8-4B75-A557-7C01F3650F03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Eleanor M. Savko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BE21BD8-17A2-47E3-A99D-54D5E46614FD}" type="datetime1">
              <a:rPr lang="en-US" smtClean="0"/>
              <a:pPr/>
              <a:t>9/12/2009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855C-45F8-4B75-A557-7C01F3650F0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Eleanor M. Savko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BE21BD8-17A2-47E3-A99D-54D5E46614FD}" type="datetime1">
              <a:rPr lang="en-US" smtClean="0"/>
              <a:pPr/>
              <a:t>9/12/2009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855C-45F8-4B75-A557-7C01F3650F03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Eleanor M. Savko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BE21BD8-17A2-47E3-A99D-54D5E46614FD}" type="datetime1">
              <a:rPr lang="en-US" smtClean="0"/>
              <a:pPr/>
              <a:t>9/12/2009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855C-45F8-4B75-A557-7C01F3650F03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Eleanor M. Savko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BE21BD8-17A2-47E3-A99D-54D5E46614FD}" type="datetime1">
              <a:rPr lang="en-US" smtClean="0"/>
              <a:pPr/>
              <a:t>9/12/2009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855C-45F8-4B75-A557-7C01F3650F03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Eleanor M. Savko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BE21BD8-17A2-47E3-A99D-54D5E46614FD}" type="datetime1">
              <a:rPr lang="en-US" smtClean="0"/>
              <a:pPr/>
              <a:t>9/12/2009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855C-45F8-4B75-A557-7C01F3650F03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Eleanor M. Savko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BE21BD8-17A2-47E3-A99D-54D5E46614FD}" type="datetime1">
              <a:rPr lang="en-US" smtClean="0"/>
              <a:pPr/>
              <a:t>9/12/2009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855C-45F8-4B75-A557-7C01F3650F03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Eleanor M. Savko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BE21BD8-17A2-47E3-A99D-54D5E46614FD}" type="datetime1">
              <a:rPr lang="en-US" smtClean="0"/>
              <a:pPr/>
              <a:t>9/12/2009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855C-45F8-4B75-A557-7C01F3650F03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Eleanor M. Savko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BE21BD8-17A2-47E3-A99D-54D5E46614FD}" type="datetime1">
              <a:rPr lang="en-US" smtClean="0"/>
              <a:pPr/>
              <a:t>9/12/2009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855C-45F8-4B75-A557-7C01F3650F03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Eleanor M. Savko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BE21BD8-17A2-47E3-A99D-54D5E46614FD}" type="datetime1">
              <a:rPr lang="en-US" smtClean="0"/>
              <a:pPr/>
              <a:t>9/12/2009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855C-45F8-4B75-A557-7C01F3650F03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Eleanor M. Savko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BE21BD8-17A2-47E3-A99D-54D5E46614FD}" type="datetime1">
              <a:rPr lang="en-US" smtClean="0"/>
              <a:pPr/>
              <a:t>9/12/2009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855C-45F8-4B75-A557-7C01F3650F03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Eleanor M. Savko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BE21BD8-17A2-47E3-A99D-54D5E46614FD}" type="datetime1">
              <a:rPr lang="en-US" smtClean="0"/>
              <a:pPr/>
              <a:t>9/12/2009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855C-45F8-4B75-A557-7C01F3650F03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Eleanor M. Savko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BE21BD8-17A2-47E3-A99D-54D5E46614FD}" type="datetime1">
              <a:rPr lang="en-US" smtClean="0"/>
              <a:pPr/>
              <a:t>9/12/2009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855C-45F8-4B75-A557-7C01F3650F0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Eleanor M. Savko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BE21BD8-17A2-47E3-A99D-54D5E46614FD}" type="datetime1">
              <a:rPr lang="en-US" smtClean="0"/>
              <a:pPr/>
              <a:t>9/12/2009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855C-45F8-4B75-A557-7C01F3650F03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Eleanor M. Savko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BE21BD8-17A2-47E3-A99D-54D5E46614FD}" type="datetime1">
              <a:rPr lang="en-US" smtClean="0"/>
              <a:pPr/>
              <a:t>9/12/2009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855C-45F8-4B75-A557-7C01F3650F03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Eleanor M. Savko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BE21BD8-17A2-47E3-A99D-54D5E46614FD}" type="datetime1">
              <a:rPr lang="en-US" smtClean="0"/>
              <a:pPr/>
              <a:t>9/12/2009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855C-45F8-4B75-A557-7C01F3650F03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Eleanor M. Savko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BE21BD8-17A2-47E3-A99D-54D5E46614FD}" type="datetime1">
              <a:rPr lang="en-US" smtClean="0"/>
              <a:pPr/>
              <a:t>9/12/2009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855C-45F8-4B75-A557-7C01F3650F03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Eleanor M. Savko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BE21BD8-17A2-47E3-A99D-54D5E46614FD}" type="datetime1">
              <a:rPr lang="en-US" smtClean="0"/>
              <a:pPr/>
              <a:t>9/12/2009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855C-45F8-4B75-A557-7C01F3650F03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Eleanor M. Savko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BE21BD8-17A2-47E3-A99D-54D5E46614FD}" type="datetime1">
              <a:rPr lang="en-US" smtClean="0"/>
              <a:pPr/>
              <a:t>9/12/2009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855C-45F8-4B75-A557-7C01F3650F03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Eleanor M. Savko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BE21BD8-17A2-47E3-A99D-54D5E46614FD}" type="datetime1">
              <a:rPr lang="en-US" smtClean="0"/>
              <a:pPr/>
              <a:t>9/12/2009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855C-45F8-4B75-A557-7C01F3650F03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Eleanor M. Savko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BE21BD8-17A2-47E3-A99D-54D5E46614FD}" type="datetime1">
              <a:rPr lang="en-US" smtClean="0"/>
              <a:pPr/>
              <a:t>9/12/2009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855C-45F8-4B75-A557-7C01F3650F03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Eleanor M. Savko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BE21BD8-17A2-47E3-A99D-54D5E46614FD}" type="datetime1">
              <a:rPr lang="en-US" smtClean="0"/>
              <a:pPr/>
              <a:t>9/12/2009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855C-45F8-4B75-A557-7C01F3650F03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Eleanor M. Savko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BE21BD8-17A2-47E3-A99D-54D5E46614FD}" type="datetime1">
              <a:rPr lang="en-US" smtClean="0"/>
              <a:pPr/>
              <a:t>9/12/2009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855C-45F8-4B75-A557-7C01F3650F03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Eleanor M. Savko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BE21BD8-17A2-47E3-A99D-54D5E46614FD}" type="datetime1">
              <a:rPr lang="en-US" smtClean="0"/>
              <a:pPr/>
              <a:t>9/12/2009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855C-45F8-4B75-A557-7C01F3650F0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Eleanor M. Savko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BE21BD8-17A2-47E3-A99D-54D5E46614FD}" type="datetime1">
              <a:rPr lang="en-US" smtClean="0"/>
              <a:pPr/>
              <a:t>9/12/2009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855C-45F8-4B75-A557-7C01F3650F03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Eleanor M. Savko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BE21BD8-17A2-47E3-A99D-54D5E46614FD}" type="datetime1">
              <a:rPr lang="en-US" smtClean="0"/>
              <a:pPr/>
              <a:t>9/12/2009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855C-45F8-4B75-A557-7C01F3650F03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Eleanor M. Savko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BE21BD8-17A2-47E3-A99D-54D5E46614FD}" type="datetime1">
              <a:rPr lang="en-US" smtClean="0"/>
              <a:pPr/>
              <a:t>9/12/2009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855C-45F8-4B75-A557-7C01F3650F0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Eleanor M. Savko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BE21BD8-17A2-47E3-A99D-54D5E46614FD}" type="datetime1">
              <a:rPr lang="en-US" smtClean="0"/>
              <a:pPr/>
              <a:t>9/12/2009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855C-45F8-4B75-A557-7C01F3650F0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Eleanor M. Savko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BE21BD8-17A2-47E3-A99D-54D5E46614FD}" type="datetime1">
              <a:rPr lang="en-US" smtClean="0"/>
              <a:pPr/>
              <a:t>9/12/2009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855C-45F8-4B75-A557-7C01F3650F0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Eleanor M. Savko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BE21BD8-17A2-47E3-A99D-54D5E46614FD}" type="datetime1">
              <a:rPr lang="en-US" smtClean="0"/>
              <a:pPr/>
              <a:t>9/12/2009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855C-45F8-4B75-A557-7C01F3650F0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3B6D82-25D2-40B7-9B5F-A73C42DEC232}" type="datetime1">
              <a:rPr lang="en-US"/>
              <a:pPr/>
              <a:t>9/12/2009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02503D-DDAE-46D7-8B48-9B6F78E165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E4274-4898-47B4-9AA1-AA8903C54DEE}" type="datetime1">
              <a:rPr lang="en-US"/>
              <a:pPr/>
              <a:t>9/12/2009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08C7C4-4493-4757-88EA-F2871D34E8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023A95-594B-465E-BE51-0CEDF9214990}" type="datetime1">
              <a:rPr lang="en-US"/>
              <a:pPr/>
              <a:t>9/12/2009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67F501-A354-4F54-B975-13C73EDB74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4DB45F-CE73-4AEC-AE45-73D05A21CE44}" type="datetime1">
              <a:rPr lang="en-US"/>
              <a:pPr/>
              <a:t>9/12/2009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8C0C57-17FD-438D-88BA-15A61A770B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ACBADA-83FB-4863-805F-2769A72F0AA7}" type="datetime1">
              <a:rPr lang="en-US"/>
              <a:pPr/>
              <a:t>9/12/2009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90FAD7-5BBD-4E8D-98F0-D527FDD1FC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93C2D7-E6BC-4202-BE8D-B7CB986EED25}" type="datetime1">
              <a:rPr lang="en-US"/>
              <a:pPr/>
              <a:t>9/12/2009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9BC80E-4277-4C22-9987-11513330B0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8B260F-C52F-4B59-B13E-1188DB2F9C9C}" type="datetime1">
              <a:rPr lang="en-US"/>
              <a:pPr/>
              <a:t>9/12/2009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A813EA-B68A-4648-B2A3-8F58662985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6768C1-A2CD-4C4B-B83B-50525E0B6DC3}" type="datetime1">
              <a:rPr lang="en-US"/>
              <a:pPr/>
              <a:t>9/12/2009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CFACE7-0BF2-4E1F-A6FF-FB879243C2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A4BBEC-8B20-400D-AD43-4BECB0774912}" type="datetime1">
              <a:rPr lang="en-US"/>
              <a:pPr/>
              <a:t>9/12/2009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EC09F7-5162-425A-8D93-95A9BC037E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D1BA86E-E85F-4308-9055-4AEDDB8F3A11}" type="datetime1">
              <a:rPr lang="en-US"/>
              <a:pPr/>
              <a:t>9/12/2009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67313D-D002-405E-99E8-1A61685AE3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7537CC-8FBF-4549-9647-65831533540F}" type="datetime1">
              <a:rPr lang="en-US"/>
              <a:pPr/>
              <a:t>9/12/2009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5C48DE-820E-493C-A123-901A927EB3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fld id="{FE93FEB6-888C-4482-BF15-0F50AFB853A6}" type="datetime1">
              <a:rPr lang="en-US"/>
              <a:pPr/>
              <a:t>9/12/2009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E839C3E-C241-4EDE-B45A-E11A41C467C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13" Type="http://schemas.openxmlformats.org/officeDocument/2006/relationships/slide" Target="slide24.xml"/><Relationship Id="rId18" Type="http://schemas.openxmlformats.org/officeDocument/2006/relationships/slide" Target="slide34.xml"/><Relationship Id="rId26" Type="http://schemas.openxmlformats.org/officeDocument/2006/relationships/slide" Target="slide50.xml"/><Relationship Id="rId3" Type="http://schemas.openxmlformats.org/officeDocument/2006/relationships/slide" Target="slide4.xml"/><Relationship Id="rId21" Type="http://schemas.openxmlformats.org/officeDocument/2006/relationships/slide" Target="slide40.xml"/><Relationship Id="rId7" Type="http://schemas.openxmlformats.org/officeDocument/2006/relationships/slide" Target="slide12.xml"/><Relationship Id="rId12" Type="http://schemas.openxmlformats.org/officeDocument/2006/relationships/slide" Target="slide22.xml"/><Relationship Id="rId17" Type="http://schemas.openxmlformats.org/officeDocument/2006/relationships/slide" Target="slide32.xml"/><Relationship Id="rId25" Type="http://schemas.openxmlformats.org/officeDocument/2006/relationships/slide" Target="slide48.xml"/><Relationship Id="rId2" Type="http://schemas.openxmlformats.org/officeDocument/2006/relationships/notesSlide" Target="../notesSlides/notesSlide1.xml"/><Relationship Id="rId16" Type="http://schemas.openxmlformats.org/officeDocument/2006/relationships/slide" Target="slide30.xml"/><Relationship Id="rId20" Type="http://schemas.openxmlformats.org/officeDocument/2006/relationships/slide" Target="slide38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11" Type="http://schemas.openxmlformats.org/officeDocument/2006/relationships/slide" Target="slide20.xml"/><Relationship Id="rId24" Type="http://schemas.openxmlformats.org/officeDocument/2006/relationships/slide" Target="slide46.xml"/><Relationship Id="rId5" Type="http://schemas.openxmlformats.org/officeDocument/2006/relationships/slide" Target="slide8.xml"/><Relationship Id="rId15" Type="http://schemas.openxmlformats.org/officeDocument/2006/relationships/slide" Target="slide28.xml"/><Relationship Id="rId23" Type="http://schemas.openxmlformats.org/officeDocument/2006/relationships/slide" Target="slide44.xml"/><Relationship Id="rId10" Type="http://schemas.openxmlformats.org/officeDocument/2006/relationships/slide" Target="slide18.xml"/><Relationship Id="rId19" Type="http://schemas.openxmlformats.org/officeDocument/2006/relationships/slide" Target="slide36.xml"/><Relationship Id="rId4" Type="http://schemas.openxmlformats.org/officeDocument/2006/relationships/slide" Target="slide6.xml"/><Relationship Id="rId9" Type="http://schemas.openxmlformats.org/officeDocument/2006/relationships/slide" Target="slide16.xml"/><Relationship Id="rId14" Type="http://schemas.openxmlformats.org/officeDocument/2006/relationships/slide" Target="slide26.xml"/><Relationship Id="rId22" Type="http://schemas.openxmlformats.org/officeDocument/2006/relationships/slide" Target="slide42.xml"/><Relationship Id="rId27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7" name="AutoShape 8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Garamond" pitchFamily="18" charset="0"/>
                <a:hlinkClick r:id="rId3" action="ppaction://hlinksldjump"/>
              </a:rPr>
              <a:t>200 pt</a:t>
            </a:r>
            <a:endParaRPr lang="en-US"/>
          </a:p>
        </p:txBody>
      </p:sp>
      <p:sp>
        <p:nvSpPr>
          <p:cNvPr id="2138" name="AutoShape 9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Garamond" pitchFamily="18" charset="0"/>
                <a:hlinkClick r:id="rId4" action="ppaction://hlinksldjump"/>
              </a:rPr>
              <a:t>300 pt</a:t>
            </a:r>
            <a:endParaRPr lang="en-US">
              <a:hlinkClick r:id="rId4" action="ppaction://hlinksldjump"/>
            </a:endParaRPr>
          </a:p>
        </p:txBody>
      </p:sp>
      <p:sp>
        <p:nvSpPr>
          <p:cNvPr id="2139" name="AutoShape 91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Garamond" pitchFamily="18" charset="0"/>
                <a:hlinkClick r:id="rId5" action="ppaction://hlinksldjump"/>
              </a:rPr>
              <a:t>400 pt</a:t>
            </a:r>
            <a:endParaRPr lang="en-US">
              <a:hlinkClick r:id="rId5" action="ppaction://hlinksldjump"/>
            </a:endParaRPr>
          </a:p>
        </p:txBody>
      </p:sp>
      <p:sp>
        <p:nvSpPr>
          <p:cNvPr id="2140" name="AutoShape 92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Garamond" pitchFamily="18" charset="0"/>
                <a:hlinkClick r:id="rId6" action="ppaction://hlinksldjump"/>
              </a:rPr>
              <a:t>500 pt</a:t>
            </a:r>
            <a:endParaRPr lang="en-US"/>
          </a:p>
        </p:txBody>
      </p:sp>
      <p:sp>
        <p:nvSpPr>
          <p:cNvPr id="2149" name="AutoShape 101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Garamond" pitchFamily="18" charset="0"/>
                <a:hlinkClick r:id="rId7" action="ppaction://hlinksldjump"/>
              </a:rPr>
              <a:t>100 pt</a:t>
            </a:r>
            <a:endParaRPr lang="en-US"/>
          </a:p>
        </p:txBody>
      </p:sp>
      <p:sp>
        <p:nvSpPr>
          <p:cNvPr id="2150" name="AutoShape 102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Garamond" pitchFamily="18" charset="0"/>
                <a:hlinkClick r:id="rId8" action="ppaction://hlinksldjump"/>
              </a:rPr>
              <a:t>200 pt</a:t>
            </a:r>
            <a:endParaRPr lang="en-US">
              <a:hlinkClick r:id="rId8" action="ppaction://hlinksldjump"/>
            </a:endParaRPr>
          </a:p>
        </p:txBody>
      </p:sp>
      <p:sp>
        <p:nvSpPr>
          <p:cNvPr id="2151" name="AutoShape 103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Garamond" pitchFamily="18" charset="0"/>
                <a:hlinkClick r:id="rId9" action="ppaction://hlinksldjump"/>
              </a:rPr>
              <a:t>300 pt</a:t>
            </a:r>
            <a:endParaRPr lang="en-US"/>
          </a:p>
        </p:txBody>
      </p:sp>
      <p:sp>
        <p:nvSpPr>
          <p:cNvPr id="2152" name="AutoShape 104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Garamond" pitchFamily="18" charset="0"/>
                <a:hlinkClick r:id="rId10" action="ppaction://hlinksldjump"/>
              </a:rPr>
              <a:t>400 pt</a:t>
            </a:r>
            <a:endParaRPr lang="en-US"/>
          </a:p>
        </p:txBody>
      </p:sp>
      <p:sp>
        <p:nvSpPr>
          <p:cNvPr id="2153" name="AutoShape 105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8288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Garamond" pitchFamily="18" charset="0"/>
                <a:hlinkClick r:id="rId11" action="ppaction://hlinksldjump"/>
              </a:rPr>
              <a:t>500 pt</a:t>
            </a:r>
            <a:endParaRPr lang="en-US"/>
          </a:p>
        </p:txBody>
      </p:sp>
      <p:sp>
        <p:nvSpPr>
          <p:cNvPr id="2154" name="AutoShape 106">
            <a:hlinkClick r:id="rId1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Garamond" pitchFamily="18" charset="0"/>
                <a:hlinkClick r:id="rId12" action="ppaction://hlinksldjump"/>
              </a:rPr>
              <a:t>100 pt</a:t>
            </a:r>
            <a:endParaRPr lang="en-US"/>
          </a:p>
        </p:txBody>
      </p:sp>
      <p:sp>
        <p:nvSpPr>
          <p:cNvPr id="2155" name="AutoShape 107">
            <a:hlinkClick r:id="rId1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Garamond" pitchFamily="18" charset="0"/>
                <a:hlinkClick r:id="rId13" action="ppaction://hlinksldjump"/>
              </a:rPr>
              <a:t>200pt</a:t>
            </a:r>
            <a:endParaRPr lang="en-US"/>
          </a:p>
        </p:txBody>
      </p:sp>
      <p:sp>
        <p:nvSpPr>
          <p:cNvPr id="2156" name="AutoShape 108">
            <a:hlinkClick r:id="rId1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Garamond" pitchFamily="18" charset="0"/>
                <a:hlinkClick r:id="rId14" action="ppaction://hlinksldjump"/>
              </a:rPr>
              <a:t>300 pt</a:t>
            </a:r>
            <a:endParaRPr lang="en-US"/>
          </a:p>
        </p:txBody>
      </p:sp>
      <p:sp>
        <p:nvSpPr>
          <p:cNvPr id="2157" name="AutoShape 109">
            <a:hlinkClick r:id="rId1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Garamond" pitchFamily="18" charset="0"/>
                <a:hlinkClick r:id="rId15" action="ppaction://hlinksldjump"/>
              </a:rPr>
              <a:t>400 pt</a:t>
            </a:r>
            <a:endParaRPr lang="en-US"/>
          </a:p>
        </p:txBody>
      </p:sp>
      <p:sp>
        <p:nvSpPr>
          <p:cNvPr id="2158" name="AutoShape 110">
            <a:hlinkClick r:id="rId1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576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Garamond" pitchFamily="18" charset="0"/>
                <a:hlinkClick r:id="rId16" action="ppaction://hlinksldjump"/>
              </a:rPr>
              <a:t>500 pt</a:t>
            </a:r>
            <a:endParaRPr lang="en-US"/>
          </a:p>
        </p:txBody>
      </p:sp>
      <p:sp>
        <p:nvSpPr>
          <p:cNvPr id="2159" name="AutoShape 111">
            <a:hlinkClick r:id="rId1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Garamond" pitchFamily="18" charset="0"/>
                <a:hlinkClick r:id="rId17" action="ppaction://hlinksldjump"/>
              </a:rPr>
              <a:t>100 pt</a:t>
            </a:r>
            <a:endParaRPr lang="en-US"/>
          </a:p>
        </p:txBody>
      </p:sp>
      <p:sp>
        <p:nvSpPr>
          <p:cNvPr id="2160" name="AutoShape 112">
            <a:hlinkClick r:id="rId1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Garamond" pitchFamily="18" charset="0"/>
                <a:hlinkClick r:id="rId18" action="ppaction://hlinksldjump"/>
              </a:rPr>
              <a:t>200 pt</a:t>
            </a:r>
            <a:endParaRPr lang="en-US"/>
          </a:p>
        </p:txBody>
      </p:sp>
      <p:sp>
        <p:nvSpPr>
          <p:cNvPr id="2161" name="AutoShape 113">
            <a:hlinkClick r:id="rId1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Garamond" pitchFamily="18" charset="0"/>
                <a:hlinkClick r:id="rId19" action="ppaction://hlinksldjump"/>
              </a:rPr>
              <a:t>300 pt</a:t>
            </a:r>
            <a:endParaRPr lang="en-US"/>
          </a:p>
        </p:txBody>
      </p:sp>
      <p:sp>
        <p:nvSpPr>
          <p:cNvPr id="2162" name="AutoShape 114">
            <a:hlinkClick r:id="rId2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Garamond" pitchFamily="18" charset="0"/>
                <a:hlinkClick r:id="rId20" action="ppaction://hlinksldjump"/>
              </a:rPr>
              <a:t>400 pt</a:t>
            </a:r>
            <a:endParaRPr lang="en-US"/>
          </a:p>
        </p:txBody>
      </p:sp>
      <p:sp>
        <p:nvSpPr>
          <p:cNvPr id="2163" name="AutoShape 115">
            <a:hlinkClick r:id="rId2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864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Garamond" pitchFamily="18" charset="0"/>
                <a:hlinkClick r:id="rId21" action="ppaction://hlinksldjump"/>
              </a:rPr>
              <a:t>500 pt</a:t>
            </a:r>
            <a:endParaRPr lang="en-US"/>
          </a:p>
        </p:txBody>
      </p:sp>
      <p:sp>
        <p:nvSpPr>
          <p:cNvPr id="2164" name="AutoShape 116">
            <a:hlinkClick r:id="rId2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Garamond" pitchFamily="18" charset="0"/>
                <a:hlinkClick r:id="rId22" action="ppaction://hlinksldjump"/>
              </a:rPr>
              <a:t>100 pt</a:t>
            </a:r>
            <a:endParaRPr lang="en-US"/>
          </a:p>
        </p:txBody>
      </p:sp>
      <p:sp>
        <p:nvSpPr>
          <p:cNvPr id="2165" name="AutoShape 117">
            <a:hlinkClick r:id="rId2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2286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Garamond" pitchFamily="18" charset="0"/>
                <a:hlinkClick r:id="rId23" action="ppaction://hlinksldjump"/>
              </a:rPr>
              <a:t>200 pt</a:t>
            </a:r>
            <a:endParaRPr lang="en-US"/>
          </a:p>
        </p:txBody>
      </p:sp>
      <p:sp>
        <p:nvSpPr>
          <p:cNvPr id="2166" name="AutoShape 118">
            <a:hlinkClick r:id="rId2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3429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Garamond" pitchFamily="18" charset="0"/>
                <a:hlinkClick r:id="rId24" action="ppaction://hlinksldjump"/>
              </a:rPr>
              <a:t>300 pt</a:t>
            </a:r>
            <a:endParaRPr lang="en-US"/>
          </a:p>
        </p:txBody>
      </p:sp>
      <p:sp>
        <p:nvSpPr>
          <p:cNvPr id="2167" name="AutoShape 119">
            <a:hlinkClick r:id="rId2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4572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Garamond" pitchFamily="18" charset="0"/>
                <a:hlinkClick r:id="rId25" action="ppaction://hlinksldjump"/>
              </a:rPr>
              <a:t>400 pt</a:t>
            </a:r>
            <a:endParaRPr lang="en-US"/>
          </a:p>
        </p:txBody>
      </p:sp>
      <p:sp>
        <p:nvSpPr>
          <p:cNvPr id="2168" name="AutoShape 120">
            <a:hlinkClick r:id="rId2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5715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Garamond" pitchFamily="18" charset="0"/>
                <a:hlinkClick r:id="rId26" action="ppaction://hlinksldjump"/>
              </a:rPr>
              <a:t>500 pt</a:t>
            </a:r>
            <a:endParaRPr lang="en-US"/>
          </a:p>
        </p:txBody>
      </p:sp>
      <p:sp>
        <p:nvSpPr>
          <p:cNvPr id="2088" name="AutoShape 40">
            <a:hlinkClick r:id="rId2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1143000"/>
            <a:ext cx="1828800" cy="1143000"/>
          </a:xfrm>
          <a:prstGeom prst="actionButtonBlank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latin typeface="Garamond" pitchFamily="18" charset="0"/>
                <a:hlinkClick r:id="" action="ppaction://hlinkshowjump?jump=nextslide"/>
              </a:rPr>
              <a:t>100 pt</a:t>
            </a:r>
            <a:endParaRPr lang="en-US"/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 smtClean="0">
                <a:solidFill>
                  <a:schemeClr val="bg1"/>
                </a:solidFill>
                <a:latin typeface="Garamond" pitchFamily="18" charset="0"/>
              </a:rPr>
              <a:t>Party Activities</a:t>
            </a:r>
            <a:endParaRPr lang="en-US" dirty="0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2145" name="Rectangle 97"/>
          <p:cNvSpPr>
            <a:spLocks noChangeArrowheads="1"/>
          </p:cNvSpPr>
          <p:nvPr/>
        </p:nvSpPr>
        <p:spPr bwMode="auto">
          <a:xfrm>
            <a:off x="18288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 smtClean="0">
                <a:solidFill>
                  <a:schemeClr val="bg1"/>
                </a:solidFill>
              </a:rPr>
              <a:t>Party Supplies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146" name="Rectangle 98"/>
          <p:cNvSpPr>
            <a:spLocks noChangeArrowheads="1"/>
          </p:cNvSpPr>
          <p:nvPr/>
        </p:nvSpPr>
        <p:spPr bwMode="auto">
          <a:xfrm>
            <a:off x="36576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 err="1" smtClean="0">
                <a:solidFill>
                  <a:schemeClr val="bg1"/>
                </a:solidFill>
              </a:rPr>
              <a:t>Avoir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Expressions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147" name="Rectangle 99"/>
          <p:cNvSpPr>
            <a:spLocks noChangeArrowheads="1"/>
          </p:cNvSpPr>
          <p:nvPr/>
        </p:nvSpPr>
        <p:spPr bwMode="auto">
          <a:xfrm>
            <a:off x="54864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 smtClean="0">
                <a:solidFill>
                  <a:schemeClr val="bg1"/>
                </a:solidFill>
              </a:rPr>
              <a:t>Guests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148" name="Rectangle 100"/>
          <p:cNvSpPr>
            <a:spLocks noChangeArrowheads="1"/>
          </p:cNvSpPr>
          <p:nvPr/>
        </p:nvSpPr>
        <p:spPr bwMode="auto">
          <a:xfrm>
            <a:off x="7315200" y="0"/>
            <a:ext cx="1828800" cy="1143000"/>
          </a:xfrm>
          <a:prstGeom prst="rect">
            <a:avLst/>
          </a:prstGeom>
          <a:solidFill>
            <a:srgbClr val="3366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 smtClean="0">
                <a:solidFill>
                  <a:schemeClr val="bg1"/>
                </a:solidFill>
              </a:rPr>
              <a:t>Types of Parties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90800" y="2286000"/>
            <a:ext cx="36538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To drink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61443" name="Rectangle 3"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7010400" y="5486400"/>
            <a:ext cx="2133600" cy="1371600"/>
          </a:xfrm>
          <a:prstGeom prst="rect">
            <a:avLst/>
          </a:prstGeom>
          <a:solidFill>
            <a:srgbClr val="3366FF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44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124200" y="2514600"/>
            <a:ext cx="24160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boire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 advClick="0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62467" name="AutoShape 3">
            <a:hlinkClick r:id="" action="ppaction://noaction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0" y="6172200"/>
            <a:ext cx="1143000" cy="6858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743200" y="2590800"/>
            <a:ext cx="33970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246EA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flower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246EA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1447800" y="3168650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63491" name="Rectangle 3"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7010400" y="5486400"/>
            <a:ext cx="2133600" cy="1371600"/>
          </a:xfrm>
          <a:prstGeom prst="rect">
            <a:avLst/>
          </a:prstGeom>
          <a:solidFill>
            <a:srgbClr val="3366FF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92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276600" y="2514600"/>
            <a:ext cx="25891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246EA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fleur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246EA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2"/>
          <p:cNvSpPr txBox="1">
            <a:spLocks noChangeArrowheads="1"/>
          </p:cNvSpPr>
          <p:nvPr/>
        </p:nvSpPr>
        <p:spPr bwMode="auto">
          <a:xfrm>
            <a:off x="1447800" y="3168650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1773" y="2967335"/>
            <a:ext cx="34355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tx2">
                    <a:lumMod val="85000"/>
                    <a:lumOff val="15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The candle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2"/>
          <p:cNvSpPr txBox="1">
            <a:spLocks noChangeArrowheads="1"/>
          </p:cNvSpPr>
          <p:nvPr/>
        </p:nvSpPr>
        <p:spPr bwMode="auto">
          <a:xfrm>
            <a:off x="1447800" y="3171825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65539" name="Rectangle 3"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7010400" y="5486400"/>
            <a:ext cx="2133600" cy="1371600"/>
          </a:xfrm>
          <a:prstGeom prst="rect">
            <a:avLst/>
          </a:prstGeom>
          <a:solidFill>
            <a:srgbClr val="3366FF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40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895600" y="2667000"/>
            <a:ext cx="31277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85000"/>
                    <a:lumOff val="1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La </a:t>
            </a:r>
            <a:r>
              <a:rPr lang="en-US" sz="54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85000"/>
                    <a:lumOff val="1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bougie</a:t>
            </a:r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2">
                  <a:lumMod val="85000"/>
                  <a:lumOff val="1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2"/>
          <p:cNvSpPr txBox="1">
            <a:spLocks noChangeArrowheads="1"/>
          </p:cNvSpPr>
          <p:nvPr/>
        </p:nvSpPr>
        <p:spPr bwMode="auto">
          <a:xfrm>
            <a:off x="1447800" y="3171825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66563" name="AutoShape 3">
            <a:hlinkClick r:id="" action="ppaction://noaction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0" y="6172200"/>
            <a:ext cx="1143000" cy="6858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176889" y="2967335"/>
            <a:ext cx="25635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The gift</a:t>
            </a:r>
            <a:endParaRPr lang="en-US" sz="5400" b="1" cap="none" spc="50" dirty="0">
              <a:ln w="11430"/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67587" name="Rectangle 3"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7010400" y="5486400"/>
            <a:ext cx="2133600" cy="1371600"/>
          </a:xfrm>
          <a:prstGeom prst="rect">
            <a:avLst/>
          </a:prstGeom>
          <a:solidFill>
            <a:srgbClr val="3366FF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588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819400" y="2514600"/>
            <a:ext cx="3204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</a:rPr>
              <a:t>Le </a:t>
            </a:r>
            <a:r>
              <a:rPr lang="en-US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/>
              </a:rPr>
              <a:t>cadeau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  <p:transition advClick="0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1773" y="2967335"/>
            <a:ext cx="37048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The balloon</a:t>
            </a:r>
            <a:endParaRPr lang="en-US" sz="54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</a:endParaRPr>
          </a:p>
        </p:txBody>
      </p:sp>
    </p:spTree>
  </p:cSld>
  <p:clrMapOvr>
    <a:masterClrMapping/>
  </p:clrMapOvr>
  <p:transition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69635" name="Rectangle 3"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7010400" y="5486400"/>
            <a:ext cx="2133600" cy="1371600"/>
          </a:xfrm>
          <a:prstGeom prst="rect">
            <a:avLst/>
          </a:prstGeom>
          <a:solidFill>
            <a:srgbClr val="3366FF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636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48000" y="2590800"/>
            <a:ext cx="29738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Le </a:t>
            </a:r>
            <a:r>
              <a:rPr lang="en-US" sz="5400" b="1" cap="none" spc="0" dirty="0" err="1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ballon</a:t>
            </a:r>
            <a:endParaRPr lang="en-US" sz="54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</a:endParaRPr>
          </a:p>
        </p:txBody>
      </p:sp>
    </p:spTree>
  </p:cSld>
  <p:clrMapOvr>
    <a:masterClrMapping/>
  </p:clrMapOvr>
  <p:transition advClick="0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4937125" y="286385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375932" y="2967335"/>
            <a:ext cx="75145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To listen to music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2"/>
          <p:cNvSpPr txBox="1">
            <a:spLocks noChangeArrowheads="1"/>
          </p:cNvSpPr>
          <p:nvPr/>
        </p:nvSpPr>
        <p:spPr bwMode="auto">
          <a:xfrm>
            <a:off x="1447800" y="3171825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70659" name="AutoShape 3">
            <a:hlinkClick r:id="" action="ppaction://noaction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0" y="6172200"/>
            <a:ext cx="1143000" cy="6858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221773" y="2967335"/>
            <a:ext cx="49359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The decorations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2"/>
          <p:cNvSpPr txBox="1">
            <a:spLocks noChangeArrowheads="1"/>
          </p:cNvSpPr>
          <p:nvPr/>
        </p:nvSpPr>
        <p:spPr bwMode="auto">
          <a:xfrm>
            <a:off x="1447800" y="3173413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71683" name="Rectangle 3"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7010400" y="5486400"/>
            <a:ext cx="2133600" cy="1371600"/>
          </a:xfrm>
          <a:prstGeom prst="rect">
            <a:avLst/>
          </a:prstGeom>
          <a:solidFill>
            <a:srgbClr val="3366FF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684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21773" y="2967335"/>
            <a:ext cx="48205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Les decorations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advClick="0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43200" y="2590800"/>
            <a:ext cx="35707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100" dirty="0" smtClean="0">
                <a:ln w="180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To be right</a:t>
            </a:r>
            <a:endParaRPr lang="en-US" sz="5400" b="1" cap="none" spc="100" dirty="0">
              <a:ln w="18000">
                <a:solidFill>
                  <a:schemeClr val="tx1"/>
                </a:solidFill>
                <a:prstDash val="solid"/>
              </a:ln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73731" name="Rectangle 3"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7010400" y="5486400"/>
            <a:ext cx="2133600" cy="1371600"/>
          </a:xfrm>
          <a:prstGeom prst="rect">
            <a:avLst/>
          </a:prstGeom>
          <a:solidFill>
            <a:srgbClr val="3366FF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32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21773" y="2967335"/>
            <a:ext cx="3833293" cy="923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err="1" smtClean="0">
                <a:ln>
                  <a:solidFill>
                    <a:schemeClr val="tx1"/>
                  </a:solidFill>
                </a:ln>
                <a:effectLst/>
              </a:rPr>
              <a:t>Avoir</a:t>
            </a:r>
            <a:r>
              <a:rPr lang="en-US" sz="5400" b="1" cap="none" spc="0" dirty="0" smtClean="0">
                <a:ln>
                  <a:solidFill>
                    <a:schemeClr val="tx1"/>
                  </a:solidFill>
                </a:ln>
                <a:effectLst/>
              </a:rPr>
              <a:t> raison</a:t>
            </a:r>
            <a:endParaRPr lang="en-US" sz="5400" b="1" cap="none" spc="0" dirty="0">
              <a:ln>
                <a:solidFill>
                  <a:schemeClr val="tx1"/>
                </a:solidFill>
              </a:ln>
              <a:effectLst/>
            </a:endParaRPr>
          </a:p>
        </p:txBody>
      </p:sp>
    </p:spTree>
  </p:cSld>
  <p:clrMapOvr>
    <a:masterClrMapping/>
  </p:clrMapOvr>
  <p:transition advClick="0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2"/>
          <p:cNvSpPr txBox="1">
            <a:spLocks noChangeArrowheads="1"/>
          </p:cNvSpPr>
          <p:nvPr/>
        </p:nvSpPr>
        <p:spPr bwMode="auto">
          <a:xfrm>
            <a:off x="1447800" y="3171825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74755" name="AutoShape 3">
            <a:hlinkClick r:id="" action="ppaction://noaction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0" y="6172200"/>
            <a:ext cx="1143000" cy="6858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176889" y="2967335"/>
            <a:ext cx="32630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12700" cmpd="sng">
                  <a:solidFill>
                    <a:schemeClr val="tx2">
                      <a:lumMod val="85000"/>
                      <a:lumOff val="15000"/>
                    </a:schemeClr>
                  </a:solidFill>
                  <a:prstDash val="solid"/>
                </a:ln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To be cold</a:t>
            </a:r>
            <a:endParaRPr lang="en-US" sz="5400" b="1" cap="none" spc="50" dirty="0">
              <a:ln w="12700" cmpd="sng">
                <a:solidFill>
                  <a:schemeClr val="tx2">
                    <a:lumMod val="85000"/>
                    <a:lumOff val="15000"/>
                  </a:schemeClr>
                </a:solidFill>
                <a:prstDash val="solid"/>
              </a:ln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75779" name="Rectangle 3"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7010400" y="5486400"/>
            <a:ext cx="2133600" cy="1371600"/>
          </a:xfrm>
          <a:prstGeom prst="rect">
            <a:avLst/>
          </a:prstGeom>
          <a:solidFill>
            <a:srgbClr val="3366FF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780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21773" y="2967335"/>
            <a:ext cx="34360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31550" cmpd="sng">
                  <a:solidFill>
                    <a:schemeClr val="tx2">
                      <a:lumMod val="85000"/>
                      <a:lumOff val="15000"/>
                    </a:schemeClr>
                  </a:soli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Avoir</a:t>
            </a:r>
            <a:r>
              <a:rPr lang="en-US" sz="5400" b="1" cap="none" spc="0" dirty="0" smtClean="0">
                <a:ln w="31550" cmpd="sng">
                  <a:solidFill>
                    <a:schemeClr val="tx2">
                      <a:lumMod val="85000"/>
                      <a:lumOff val="15000"/>
                    </a:schemeClr>
                  </a:soli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31550" cmpd="sng">
                  <a:solidFill>
                    <a:schemeClr val="tx2">
                      <a:lumMod val="85000"/>
                      <a:lumOff val="15000"/>
                    </a:schemeClr>
                  </a:soli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froid</a:t>
            </a:r>
            <a:endParaRPr lang="en-US" sz="5400" b="1" cap="none" spc="0" dirty="0">
              <a:ln w="31550" cmpd="sng">
                <a:solidFill>
                  <a:schemeClr val="tx2">
                    <a:lumMod val="85000"/>
                    <a:lumOff val="15000"/>
                  </a:schemeClr>
                </a:solidFill>
                <a:prstDash val="solid"/>
              </a:ln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>
    <p:zo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2"/>
          <p:cNvSpPr txBox="1">
            <a:spLocks noChangeArrowheads="1"/>
          </p:cNvSpPr>
          <p:nvPr/>
        </p:nvSpPr>
        <p:spPr bwMode="auto">
          <a:xfrm>
            <a:off x="1447800" y="3171825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1773" y="2967335"/>
            <a:ext cx="35836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To be lucky</a:t>
            </a:r>
            <a:endParaRPr 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zo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77827" name="Rectangle 3"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7010400" y="5486400"/>
            <a:ext cx="2133600" cy="1371600"/>
          </a:xfrm>
          <a:prstGeom prst="rect">
            <a:avLst/>
          </a:prstGeom>
          <a:solidFill>
            <a:srgbClr val="3366FF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28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21773" y="2967335"/>
            <a:ext cx="56030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Avoir</a:t>
            </a:r>
            <a:r>
              <a:rPr lang="en-U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de la chance</a:t>
            </a:r>
            <a:endParaRPr 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>
    <p:zo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78851" name="AutoShape 3">
            <a:hlinkClick r:id="" action="ppaction://noaction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0" y="6172200"/>
            <a:ext cx="1143000" cy="6858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221773" y="2967335"/>
            <a:ext cx="37759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solidFill>
                  <a:schemeClr val="bg1">
                    <a:lumMod val="9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To be afraid</a:t>
            </a:r>
            <a:endParaRPr lang="en-US" sz="5400" b="1" cap="none" spc="0" dirty="0">
              <a:ln w="1905"/>
              <a:solidFill>
                <a:schemeClr val="bg1">
                  <a:lumMod val="9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zo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79875" name="Rectangle 3"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7010400" y="5486400"/>
            <a:ext cx="2133600" cy="1371600"/>
          </a:xfrm>
          <a:prstGeom prst="rect">
            <a:avLst/>
          </a:prstGeom>
          <a:solidFill>
            <a:srgbClr val="3366FF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876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176889" y="2967335"/>
            <a:ext cx="34357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Avoir</a:t>
            </a:r>
            <a:r>
              <a:rPr lang="en-US" sz="5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en-US" sz="5400" b="1" cap="none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peur</a:t>
            </a:r>
            <a:endParaRPr lang="en-US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  <p:transition advClick="0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1447800" y="3168650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54276" name="Rectangle 4"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7010400" y="5486400"/>
            <a:ext cx="2133600" cy="1371600"/>
          </a:xfrm>
          <a:prstGeom prst="rect">
            <a:avLst/>
          </a:prstGeom>
          <a:solidFill>
            <a:srgbClr val="3366FF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77" name="AutoShape 5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4752975" y="25558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7200" y="2209800"/>
            <a:ext cx="81871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Ecouter</a:t>
            </a:r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la </a:t>
            </a:r>
            <a:r>
              <a:rPr lang="en-US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musique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 advClick="0">
    <p:zoom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1773" y="2967335"/>
            <a:ext cx="41222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50800"/>
                <a:solidFill>
                  <a:srgbClr val="F246EA"/>
                </a:solidFill>
                <a:effectLst/>
              </a:rPr>
              <a:t>To be hungry</a:t>
            </a:r>
            <a:endParaRPr lang="en-US" sz="5400" b="1" cap="none" spc="0" dirty="0">
              <a:ln w="50800"/>
              <a:solidFill>
                <a:srgbClr val="F246EA"/>
              </a:solidFill>
              <a:effectLst/>
            </a:endParaRPr>
          </a:p>
        </p:txBody>
      </p:sp>
    </p:spTree>
  </p:cSld>
  <p:clrMapOvr>
    <a:masterClrMapping/>
  </p:clrMapOvr>
  <p:transition>
    <p:zoom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447800" y="3171825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81923" name="Rectangle 3"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7010400" y="5486400"/>
            <a:ext cx="2133600" cy="1371600"/>
          </a:xfrm>
          <a:prstGeom prst="rect">
            <a:avLst/>
          </a:prstGeom>
          <a:solidFill>
            <a:srgbClr val="3366FF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24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21773" y="2967335"/>
            <a:ext cx="33331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1905"/>
                <a:solidFill>
                  <a:srgbClr val="F246EA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Avoir</a:t>
            </a:r>
            <a:r>
              <a:rPr lang="en-US" sz="5400" b="1" cap="none" spc="0" dirty="0" smtClean="0">
                <a:ln w="1905"/>
                <a:solidFill>
                  <a:srgbClr val="F246EA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cap="none" spc="0" dirty="0" err="1" smtClean="0">
                <a:ln w="1905"/>
                <a:solidFill>
                  <a:srgbClr val="F246EA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faim</a:t>
            </a:r>
            <a:endParaRPr lang="en-US" sz="5400" b="1" cap="none" spc="0" dirty="0">
              <a:ln w="1905"/>
              <a:solidFill>
                <a:srgbClr val="F246EA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 advClick="0">
    <p:zoom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82947" name="AutoShape 3">
            <a:hlinkClick r:id="" action="ppaction://noaction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0" y="6172200"/>
            <a:ext cx="1143000" cy="6858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667000" y="2895600"/>
            <a:ext cx="32431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The son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zoom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447800" y="3168650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83971" name="Rectangle 3"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7010400" y="5486400"/>
            <a:ext cx="2133600" cy="1371600"/>
          </a:xfrm>
          <a:prstGeom prst="rect">
            <a:avLst/>
          </a:prstGeom>
          <a:solidFill>
            <a:srgbClr val="3366FF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72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200400" y="2514600"/>
            <a:ext cx="28200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Le </a:t>
            </a:r>
            <a:r>
              <a:rPr lang="en-US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fils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 advClick="0">
    <p:zoom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2"/>
          <p:cNvSpPr txBox="1">
            <a:spLocks noChangeArrowheads="1"/>
          </p:cNvSpPr>
          <p:nvPr/>
        </p:nvSpPr>
        <p:spPr bwMode="auto">
          <a:xfrm>
            <a:off x="1447800" y="3168650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1773" y="2967335"/>
            <a:ext cx="42049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4500" cmpd="dbl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The daughter</a:t>
            </a:r>
            <a:endParaRPr lang="en-US" sz="5400" b="1" cap="none" spc="0" dirty="0">
              <a:ln w="24500" cmpd="dbl">
                <a:solidFill>
                  <a:schemeClr val="tx1"/>
                </a:solidFill>
                <a:prstDash val="solid"/>
                <a:miter lim="800000"/>
              </a:ln>
              <a:solidFill>
                <a:schemeClr val="bg1">
                  <a:lumMod val="95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zoom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447800" y="3171825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86019" name="Rectangle 3"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7010400" y="5486400"/>
            <a:ext cx="2133600" cy="1371600"/>
          </a:xfrm>
          <a:prstGeom prst="rect">
            <a:avLst/>
          </a:prstGeom>
          <a:solidFill>
            <a:srgbClr val="3366FF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020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276600" y="2819400"/>
            <a:ext cx="22813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La </a:t>
            </a:r>
            <a:r>
              <a:rPr lang="en-US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fille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advClick="0">
    <p:zoom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87043" name="AutoShape 3">
            <a:hlinkClick r:id="" action="ppaction://noaction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0" y="6172200"/>
            <a:ext cx="1143000" cy="6858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667000" y="2590800"/>
            <a:ext cx="34740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</a:rPr>
              <a:t>The man</a:t>
            </a:r>
            <a:endParaRPr lang="en-US" sz="5400" b="1" cap="all" spc="0" dirty="0">
              <a:ln w="0"/>
              <a:solidFill>
                <a:srgbClr val="660066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>
    <p:zoom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ext Box 2"/>
          <p:cNvSpPr txBox="1">
            <a:spLocks noChangeArrowheads="1"/>
          </p:cNvSpPr>
          <p:nvPr/>
        </p:nvSpPr>
        <p:spPr bwMode="auto">
          <a:xfrm>
            <a:off x="1447800" y="3171825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88067" name="Rectangle 3"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7010400" y="5486400"/>
            <a:ext cx="2133600" cy="1371600"/>
          </a:xfrm>
          <a:prstGeom prst="rect">
            <a:avLst/>
          </a:prstGeom>
          <a:solidFill>
            <a:srgbClr val="3366FF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068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590800" y="2667000"/>
            <a:ext cx="36605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err="1" smtClean="0">
                <a:ln w="0"/>
                <a:solidFill>
                  <a:srgbClr val="660066"/>
                </a:solidFill>
                <a:effectLst>
                  <a:reflection blurRad="12700" stA="50000" endPos="50000" dist="5000" dir="5400000" sy="-100000" rotWithShape="0"/>
                </a:effectLst>
              </a:rPr>
              <a:t>L’homme</a:t>
            </a:r>
            <a:endParaRPr lang="en-US" sz="5400" b="1" cap="all" spc="0" dirty="0">
              <a:ln w="0"/>
              <a:solidFill>
                <a:srgbClr val="660066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advClick="0">
    <p:zoom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ext Box 2"/>
          <p:cNvSpPr txBox="1">
            <a:spLocks noChangeArrowheads="1"/>
          </p:cNvSpPr>
          <p:nvPr/>
        </p:nvSpPr>
        <p:spPr bwMode="auto">
          <a:xfrm>
            <a:off x="1447800" y="3168650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57400" y="2438400"/>
            <a:ext cx="46926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 w="0"/>
                <a:solidFill>
                  <a:srgbClr val="FF0066"/>
                </a:solidFill>
                <a:effectLst>
                  <a:reflection blurRad="12700" stA="50000" endPos="50000" dist="5000" dir="5400000" sy="-100000" rotWithShape="0"/>
                </a:effectLst>
              </a:rPr>
              <a:t>The woman</a:t>
            </a:r>
            <a:endParaRPr lang="en-US" sz="5400" b="1" cap="all" spc="0" dirty="0">
              <a:ln w="0"/>
              <a:solidFill>
                <a:srgbClr val="FF0066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>
    <p:zoom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ext Box 2"/>
          <p:cNvSpPr txBox="1">
            <a:spLocks noChangeArrowheads="1"/>
          </p:cNvSpPr>
          <p:nvPr/>
        </p:nvSpPr>
        <p:spPr bwMode="auto">
          <a:xfrm>
            <a:off x="1447800" y="3171825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90115" name="Rectangle 3"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7010400" y="5486400"/>
            <a:ext cx="2133600" cy="1371600"/>
          </a:xfrm>
          <a:prstGeom prst="rect">
            <a:avLst/>
          </a:prstGeom>
          <a:solidFill>
            <a:srgbClr val="3366FF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6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590800" y="2362200"/>
            <a:ext cx="3935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 w="0"/>
                <a:solidFill>
                  <a:srgbClr val="FF0066"/>
                </a:solidFill>
                <a:effectLst>
                  <a:reflection blurRad="12700" stA="50000" endPos="50000" dist="5000" dir="5400000" sy="-100000" rotWithShape="0"/>
                </a:effectLst>
              </a:rPr>
              <a:t>La femme</a:t>
            </a:r>
            <a:endParaRPr lang="en-US" sz="5400" b="1" cap="all" spc="0" dirty="0">
              <a:ln w="0"/>
              <a:solidFill>
                <a:srgbClr val="FF0066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advClick="0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13315" name="AutoShape 3">
            <a:hlinkClick r:id="" action="ppaction://noaction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0" y="6172200"/>
            <a:ext cx="1143000" cy="6858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4549775" y="3052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21773" y="2967335"/>
            <a:ext cx="59881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To talk with friends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zoom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91139" name="AutoShape 3">
            <a:hlinkClick r:id="" action="ppaction://noaction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0" y="6172200"/>
            <a:ext cx="1143000" cy="6858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221773" y="2967335"/>
            <a:ext cx="41665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chemeClr val="tx2"/>
                </a:solidFill>
                <a:effectLst/>
              </a:rPr>
              <a:t>The neighbor</a:t>
            </a:r>
            <a:endParaRPr lang="en-US" sz="5400" b="1" cap="none" spc="0" dirty="0">
              <a:ln/>
              <a:solidFill>
                <a:schemeClr val="tx2"/>
              </a:solidFill>
              <a:effectLst/>
            </a:endParaRPr>
          </a:p>
        </p:txBody>
      </p:sp>
    </p:spTree>
  </p:cSld>
  <p:clrMapOvr>
    <a:masterClrMapping/>
  </p:clrMapOvr>
  <p:transition>
    <p:zoom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92163" name="Rectangle 3"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7010400" y="5486400"/>
            <a:ext cx="2133600" cy="1371600"/>
          </a:xfrm>
          <a:prstGeom prst="rect">
            <a:avLst/>
          </a:prstGeom>
          <a:solidFill>
            <a:srgbClr val="3366FF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64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819400" y="2667000"/>
            <a:ext cx="28584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chemeClr val="tx2"/>
                </a:solidFill>
                <a:effectLst/>
              </a:rPr>
              <a:t>Le </a:t>
            </a:r>
            <a:r>
              <a:rPr lang="en-US" sz="5400" b="1" cap="none" spc="0" dirty="0" err="1" smtClean="0">
                <a:ln/>
                <a:solidFill>
                  <a:schemeClr val="tx2"/>
                </a:solidFill>
                <a:effectLst/>
              </a:rPr>
              <a:t>voisin</a:t>
            </a:r>
            <a:endParaRPr lang="en-US" sz="5400" b="1" cap="none" spc="0" dirty="0">
              <a:ln/>
              <a:solidFill>
                <a:schemeClr val="tx2"/>
              </a:solidFill>
              <a:effectLst/>
            </a:endParaRPr>
          </a:p>
        </p:txBody>
      </p:sp>
    </p:spTree>
  </p:cSld>
  <p:clrMapOvr>
    <a:masterClrMapping/>
  </p:clrMapOvr>
  <p:transition advClick="0">
    <p:zoom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ext Box 2"/>
          <p:cNvSpPr txBox="1">
            <a:spLocks noChangeArrowheads="1"/>
          </p:cNvSpPr>
          <p:nvPr/>
        </p:nvSpPr>
        <p:spPr bwMode="auto">
          <a:xfrm>
            <a:off x="1447800" y="3078163"/>
            <a:ext cx="62484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4800" b="1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1773" y="2967335"/>
            <a:ext cx="40126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wedding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zoom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ext Box 2"/>
          <p:cNvSpPr txBox="1">
            <a:spLocks noChangeArrowheads="1"/>
          </p:cNvSpPr>
          <p:nvPr/>
        </p:nvSpPr>
        <p:spPr bwMode="auto">
          <a:xfrm>
            <a:off x="1447800" y="3079750"/>
            <a:ext cx="6248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4800" b="1">
              <a:solidFill>
                <a:schemeClr val="bg1"/>
              </a:solidFill>
            </a:endParaRPr>
          </a:p>
        </p:txBody>
      </p:sp>
      <p:sp>
        <p:nvSpPr>
          <p:cNvPr id="94211" name="Rectangle 3"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7010400" y="5486400"/>
            <a:ext cx="2133600" cy="1371600"/>
          </a:xfrm>
          <a:prstGeom prst="rect">
            <a:avLst/>
          </a:prstGeom>
          <a:solidFill>
            <a:srgbClr val="3366FF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212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276600" y="2667000"/>
            <a:ext cx="25122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</a:t>
            </a:r>
            <a:r>
              <a:rPr lang="en-US" sz="5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noce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>
    <p:zoom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ext Box 2"/>
          <p:cNvSpPr txBox="1">
            <a:spLocks noChangeArrowheads="1"/>
          </p:cNvSpPr>
          <p:nvPr/>
        </p:nvSpPr>
        <p:spPr bwMode="auto">
          <a:xfrm>
            <a:off x="1447800" y="3173413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95235" name="AutoShape 3">
            <a:hlinkClick r:id="" action="ppaction://noaction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0" y="6172200"/>
            <a:ext cx="1143000" cy="6858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221773" y="2967335"/>
            <a:ext cx="40895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5CF64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birthday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5CF64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zoom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96259" name="Rectangle 3"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7010400" y="5486400"/>
            <a:ext cx="2133600" cy="1371600"/>
          </a:xfrm>
          <a:prstGeom prst="rect">
            <a:avLst/>
          </a:prstGeom>
          <a:solidFill>
            <a:srgbClr val="3366FF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6260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21773" y="2967335"/>
            <a:ext cx="44944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5CF64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L’anniversaire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5CF64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>
    <p:zoom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97283" name="AutoShape 3">
            <a:hlinkClick r:id="" action="ppaction://noaction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0" y="6172200"/>
            <a:ext cx="1143000" cy="6858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221773" y="2967335"/>
            <a:ext cx="47820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3939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graduation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3939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zoom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98307" name="Rectangle 3"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7010400" y="5486400"/>
            <a:ext cx="2133600" cy="1371600"/>
          </a:xfrm>
          <a:prstGeom prst="rect">
            <a:avLst/>
          </a:prstGeom>
          <a:solidFill>
            <a:srgbClr val="3366FF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308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21773" y="2967335"/>
            <a:ext cx="44358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3939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graduation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3939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>
    <p:zoom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ext Box 2"/>
          <p:cNvSpPr txBox="1">
            <a:spLocks noChangeArrowheads="1"/>
          </p:cNvSpPr>
          <p:nvPr/>
        </p:nvSpPr>
        <p:spPr bwMode="auto">
          <a:xfrm>
            <a:off x="1447800" y="3168650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99331" name="AutoShape 3">
            <a:hlinkClick r:id="" action="ppaction://noaction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0" y="6172200"/>
            <a:ext cx="1143000" cy="6858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752600" y="2590800"/>
            <a:ext cx="60324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party (evening)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zoom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ext Box 2"/>
          <p:cNvSpPr txBox="1">
            <a:spLocks noChangeArrowheads="1"/>
          </p:cNvSpPr>
          <p:nvPr/>
        </p:nvSpPr>
        <p:spPr bwMode="auto">
          <a:xfrm>
            <a:off x="1447800" y="3171825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100355" name="Rectangle 3"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7010400" y="5486400"/>
            <a:ext cx="2133600" cy="1371600"/>
          </a:xfrm>
          <a:prstGeom prst="rect">
            <a:avLst/>
          </a:prstGeom>
          <a:solidFill>
            <a:srgbClr val="3366FF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356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819400" y="2590800"/>
            <a:ext cx="28844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soiree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447800" y="3168650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55299" name="Rectangle 3"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7010400" y="5486400"/>
            <a:ext cx="2133600" cy="1371600"/>
          </a:xfrm>
          <a:prstGeom prst="rect">
            <a:avLst/>
          </a:prstGeom>
          <a:solidFill>
            <a:srgbClr val="3366FF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00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4714875" y="29003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676400" y="2743200"/>
            <a:ext cx="62122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Parler</a:t>
            </a:r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avec les </a:t>
            </a:r>
            <a:r>
              <a:rPr lang="en-US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amis</a:t>
            </a:r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advClick="0">
    <p:zoom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1447800" y="3168650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101379" name="AutoShape 3">
            <a:hlinkClick r:id="" action="ppaction://noaction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0" y="6172200"/>
            <a:ext cx="1143000" cy="6858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124200" y="2590800"/>
            <a:ext cx="30123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DAE3B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birth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DAE3B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zoom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ext Box 2"/>
          <p:cNvSpPr txBox="1">
            <a:spLocks noChangeArrowheads="1"/>
          </p:cNvSpPr>
          <p:nvPr/>
        </p:nvSpPr>
        <p:spPr bwMode="auto">
          <a:xfrm>
            <a:off x="1447800" y="3173413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102403" name="Rectangle 3"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7010400" y="5486400"/>
            <a:ext cx="2133600" cy="1371600"/>
          </a:xfrm>
          <a:prstGeom prst="rect">
            <a:avLst/>
          </a:prstGeom>
          <a:solidFill>
            <a:srgbClr val="3366FF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04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21773" y="2967335"/>
            <a:ext cx="39741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DAE3B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naissance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DAE3B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2"/>
          <p:cNvSpPr txBox="1">
            <a:spLocks noChangeArrowheads="1"/>
          </p:cNvSpPr>
          <p:nvPr/>
        </p:nvSpPr>
        <p:spPr bwMode="auto">
          <a:xfrm>
            <a:off x="1447800" y="3171825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1773" y="2967335"/>
            <a:ext cx="38010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to open gifts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447800" y="3170238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57347" name="Rectangle 3"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7010400" y="5486400"/>
            <a:ext cx="2133600" cy="1371600"/>
          </a:xfrm>
          <a:prstGeom prst="rect">
            <a:avLst/>
          </a:prstGeom>
          <a:solidFill>
            <a:srgbClr val="3366FF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348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752600" y="2438400"/>
            <a:ext cx="57890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Ouvrir</a:t>
            </a:r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les </a:t>
            </a:r>
            <a:r>
              <a:rPr lang="en-US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cadeaux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advClick="0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1447800" y="3168650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58371" name="AutoShape 3">
            <a:hlinkClick r:id="" action="ppaction://noaction" highlightClick="1"/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0" y="6172200"/>
            <a:ext cx="1143000" cy="6858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221773" y="2967335"/>
            <a:ext cx="49493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To have a picnic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66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447800" y="3171825"/>
            <a:ext cx="624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59395" name="Rectangle 3">
            <a:hlinkHover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7010400" y="5486400"/>
            <a:ext cx="2133600" cy="1371600"/>
          </a:xfrm>
          <a:prstGeom prst="rect">
            <a:avLst/>
          </a:prstGeom>
          <a:solidFill>
            <a:srgbClr val="3366FF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396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924800" y="5791200"/>
            <a:ext cx="1219200" cy="1066800"/>
          </a:xfrm>
          <a:prstGeom prst="actionButtonHome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71600" y="2362200"/>
            <a:ext cx="64046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Faire un pique-</a:t>
            </a:r>
            <a:r>
              <a:rPr lang="en-US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nique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66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advClick="0">
    <p:zoom/>
  </p:transition>
</p:sld>
</file>

<file path=ppt/theme/theme1.xml><?xml version="1.0" encoding="utf-8"?>
<a:theme xmlns:a="http://schemas.openxmlformats.org/drawingml/2006/main" name="Blank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FF00"/>
      </a:hlink>
      <a:folHlink>
        <a:srgbClr val="000000"/>
      </a:folHlink>
    </a:clrScheme>
    <a:fontScheme name="Blan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672</TotalTime>
  <Words>484</Words>
  <Application>Microsoft Office PowerPoint</Application>
  <PresentationFormat>On-screen Show (4:3)</PresentationFormat>
  <Paragraphs>234</Paragraphs>
  <Slides>51</Slides>
  <Notes>51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4" baseType="lpstr">
      <vt:lpstr>Times New Roman</vt:lpstr>
      <vt:lpstr>Garamond</vt:lpstr>
      <vt:lpstr>Blank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</vt:vector>
  </TitlesOfParts>
  <Company>Hardin County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Blank Jeopardy</dc:title>
  <dc:creator>Eleanor M. Savko</dc:creator>
  <cp:lastModifiedBy>Todd</cp:lastModifiedBy>
  <cp:revision>41</cp:revision>
  <dcterms:created xsi:type="dcterms:W3CDTF">1998-08-19T17:45:48Z</dcterms:created>
  <dcterms:modified xsi:type="dcterms:W3CDTF">2009-09-12T21:07:20Z</dcterms:modified>
</cp:coreProperties>
</file>