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69" r:id="rId5"/>
    <p:sldId id="258" r:id="rId6"/>
    <p:sldId id="270" r:id="rId7"/>
    <p:sldId id="259" r:id="rId8"/>
    <p:sldId id="271" r:id="rId9"/>
    <p:sldId id="261" r:id="rId10"/>
    <p:sldId id="272" r:id="rId11"/>
    <p:sldId id="262" r:id="rId12"/>
    <p:sldId id="273" r:id="rId13"/>
    <p:sldId id="263" r:id="rId14"/>
    <p:sldId id="274" r:id="rId15"/>
    <p:sldId id="264" r:id="rId16"/>
    <p:sldId id="275" r:id="rId17"/>
    <p:sldId id="265" r:id="rId18"/>
    <p:sldId id="276" r:id="rId19"/>
    <p:sldId id="266" r:id="rId20"/>
    <p:sldId id="277" r:id="rId21"/>
    <p:sldId id="267" r:id="rId22"/>
    <p:sldId id="278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FF6600"/>
    <a:srgbClr val="0080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2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4EA72A-7560-45BE-BD9E-E230215A56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69234C-1AD9-44E8-A008-C2224ACA9E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700AC-AFB9-4A75-BE69-C00002067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A9FBC5-202A-4C9A-9202-809F63AA2B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22526F-FE0A-4D19-A1F1-DDA740B50C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8B8F3-0ED7-4B51-ABAF-D941E9BC95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8E3F3-D0DF-457D-8615-9282FFC951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002B63-E8C1-4B16-89AB-0A10153E4A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22C7F-2D3F-4566-9C8B-747FE7A27C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4767E-4BA2-418B-B916-A7073D3DA9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3A4D36-47DB-4F60-9F8E-BB7B49213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A10C12C-17A6-4B22-BD4C-6F3D68240BB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Program Files\Microsoft Office\Clipart\standard\stddir2\bd0728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533400"/>
            <a:ext cx="7315200" cy="36480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00400" y="5410200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0200" y="2057400"/>
            <a:ext cx="6431569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la </a:t>
            </a:r>
            <a:r>
              <a:rPr lang="en-US" sz="138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salida</a:t>
            </a:r>
            <a:endParaRPr lang="en-US" sz="13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Program Files\Microsoft Office\Clipart\corpbas\bd05825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381000"/>
            <a:ext cx="6096000" cy="604043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85800" y="2286000"/>
            <a:ext cx="122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entrance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133600"/>
            <a:ext cx="7000635" cy="1862048"/>
          </a:xfrm>
          <a:prstGeom prst="rect">
            <a:avLst/>
          </a:prstGeom>
          <a:solidFill>
            <a:srgbClr val="FF0066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la </a:t>
            </a:r>
            <a:r>
              <a:rPr lang="en-US" sz="115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entrada</a:t>
            </a:r>
            <a:endParaRPr lang="en-US" sz="115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Program Files\Microsoft Office\Clipart\standard\stddir1\bd00031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533400"/>
            <a:ext cx="5791200" cy="56102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2133600"/>
            <a:ext cx="1483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bathrooms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219200"/>
            <a:ext cx="7239000" cy="4154984"/>
          </a:xfrm>
          <a:prstGeom prst="rect">
            <a:avLst/>
          </a:prstGeom>
          <a:solidFill>
            <a:srgbClr val="008000"/>
          </a:solidFill>
          <a:ln>
            <a:solidFill>
              <a:schemeClr val="tx2">
                <a:lumMod val="95000"/>
                <a:lumOff val="5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los </a:t>
            </a:r>
            <a:r>
              <a:rPr lang="en-US" sz="88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servicios</a:t>
            </a:r>
            <a:endParaRPr lang="en-US" sz="88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8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n-US" sz="88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8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los </a:t>
            </a:r>
            <a:r>
              <a:rPr lang="en-US" sz="8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baños</a:t>
            </a:r>
            <a:endParaRPr lang="en-US" sz="8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Program Files\Microsoft Office\Clipart\standard\stddir1\bd00032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609600"/>
            <a:ext cx="5867400" cy="56261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3400" y="2209800"/>
            <a:ext cx="2089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mens</a:t>
            </a:r>
            <a:r>
              <a:rPr lang="en-US" dirty="0" smtClean="0"/>
              <a:t> bathroom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2133600"/>
            <a:ext cx="721864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los caballeros</a:t>
            </a:r>
            <a:endParaRPr lang="en-US" sz="6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Program Files\Microsoft Office\Clipart\standard\stddir1\bd00033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609600"/>
            <a:ext cx="5229225" cy="5257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9600" y="2286000"/>
            <a:ext cx="21563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ladies bathroom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2286000"/>
            <a:ext cx="6693628" cy="1569660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err="1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las</a:t>
            </a:r>
            <a:r>
              <a:rPr lang="en-US" sz="9600" b="1" cap="none" spc="0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9600" b="1" cap="none" spc="0" dirty="0" err="1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damas</a:t>
            </a:r>
            <a:endParaRPr lang="en-US" sz="9600" b="1" cap="none" spc="0" dirty="0">
              <a:ln w="1905"/>
              <a:solidFill>
                <a:srgbClr val="00B0F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Program Files\Microsoft Office\Clipart\standard\stddir1\bd05016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304800"/>
            <a:ext cx="67818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1828800"/>
            <a:ext cx="6934200" cy="1862048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el </a:t>
            </a:r>
            <a:r>
              <a:rPr lang="en-US" sz="115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autobús</a:t>
            </a:r>
            <a:endParaRPr lang="en-US" sz="115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1752600"/>
            <a:ext cx="6508513" cy="2646878"/>
          </a:xfrm>
          <a:prstGeom prst="rect">
            <a:avLst/>
          </a:prstGeom>
          <a:solidFill>
            <a:srgbClr val="FF66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la </a:t>
            </a:r>
            <a:r>
              <a:rPr lang="en-US" sz="166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calle</a:t>
            </a:r>
            <a:endParaRPr lang="en-US" sz="16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Program Files\Microsoft Office\Clipart\standard\stddir4\pe02380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304800"/>
            <a:ext cx="4572000" cy="6019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2209800"/>
            <a:ext cx="1635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information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2362200"/>
            <a:ext cx="7239001" cy="1446550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1905"/>
                <a:solidFill>
                  <a:srgbClr val="0066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 </a:t>
            </a:r>
            <a:r>
              <a:rPr lang="en-US" sz="8800" b="1" cap="none" spc="0" dirty="0" err="1" smtClean="0">
                <a:ln w="1905"/>
                <a:solidFill>
                  <a:srgbClr val="0066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información</a:t>
            </a:r>
            <a:endParaRPr lang="en-US" sz="8800" b="1" cap="none" spc="0" dirty="0">
              <a:ln w="1905"/>
              <a:solidFill>
                <a:srgbClr val="00666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Program Files\Microsoft Office\Clipart\photohm\j014454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304800"/>
            <a:ext cx="3359150" cy="6248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66800" y="2057400"/>
            <a:ext cx="1378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telephone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600200"/>
            <a:ext cx="899160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38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el </a:t>
            </a:r>
            <a:r>
              <a:rPr lang="en-US" sz="13800" b="1" i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teléfono</a:t>
            </a:r>
            <a:endParaRPr lang="en-US" sz="138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Program Files\Microsoft Office\Clipart\standard\stddir1\bd07178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990600"/>
            <a:ext cx="5791200" cy="47625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85800" y="1676400"/>
            <a:ext cx="2258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money exchange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2057400"/>
            <a:ext cx="6205546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el </a:t>
            </a:r>
            <a:r>
              <a:rPr lang="en-US" sz="115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cambio</a:t>
            </a:r>
            <a:endParaRPr lang="en-US" sz="115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Program Files\Microsoft Office\Clipart\smbusbas\j007922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381000"/>
            <a:ext cx="59436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2133600"/>
            <a:ext cx="5626828" cy="2215991"/>
          </a:xfrm>
          <a:prstGeom prst="rect">
            <a:avLst/>
          </a:prstGeom>
          <a:solidFill>
            <a:srgbClr val="7030A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3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el taxi</a:t>
            </a:r>
            <a:endParaRPr lang="en-US" sz="13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Program Files\Microsoft Office\Clipart\corpbas\bd05828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381000"/>
            <a:ext cx="6248400" cy="61880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" y="1295400"/>
            <a:ext cx="644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exit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37</Words>
  <Application>Microsoft PowerPoint</Application>
  <PresentationFormat>On-screen Show (4:3)</PresentationFormat>
  <Paragraphs>22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Times New Roman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>OPCSD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opms</dc:creator>
  <cp:lastModifiedBy>JSCHUNK</cp:lastModifiedBy>
  <cp:revision>6</cp:revision>
  <dcterms:created xsi:type="dcterms:W3CDTF">2003-10-10T17:57:11Z</dcterms:created>
  <dcterms:modified xsi:type="dcterms:W3CDTF">2008-10-16T15:39:32Z</dcterms:modified>
</cp:coreProperties>
</file>