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71" r:id="rId9"/>
    <p:sldId id="261" r:id="rId10"/>
    <p:sldId id="272" r:id="rId11"/>
    <p:sldId id="262" r:id="rId12"/>
    <p:sldId id="273" r:id="rId13"/>
    <p:sldId id="263" r:id="rId14"/>
    <p:sldId id="274" r:id="rId15"/>
    <p:sldId id="264" r:id="rId16"/>
    <p:sldId id="275" r:id="rId17"/>
    <p:sldId id="265" r:id="rId18"/>
    <p:sldId id="276" r:id="rId19"/>
    <p:sldId id="266" r:id="rId20"/>
    <p:sldId id="277" r:id="rId21"/>
    <p:sldId id="26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6600"/>
    <a:srgbClr val="008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EA72A-7560-45BE-BD9E-E230215A5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9234C-1AD9-44E8-A008-C2224ACA9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700AC-AFB9-4A75-BE69-C00002067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9FBC5-202A-4C9A-9202-809F63AA2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2526F-FE0A-4D19-A1F1-DDA740B50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8B8F3-0ED7-4B51-ABAF-D941E9BC9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E3F3-D0DF-457D-8615-9282FFC95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02B63-E8C1-4B16-89AB-0A10153E4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22C7F-2D3F-4566-9C8B-747FE7A27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4767E-4BA2-418B-B916-A7073D3DA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A4D36-47DB-4F60-9F8E-BB7B49213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10C12C-17A6-4B22-BD4C-6F3D68240B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Clipart\standard\stddir2\bd072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315200" cy="3648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54102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057400"/>
            <a:ext cx="643156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13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salida</a:t>
            </a:r>
            <a:endParaRPr lang="en-US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Program Files\Microsoft Office\Clipart\corpbas\bd0582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1000"/>
            <a:ext cx="6096000" cy="6040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2286000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entrance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133600"/>
            <a:ext cx="7000635" cy="1862048"/>
          </a:xfrm>
          <a:prstGeom prst="rect">
            <a:avLst/>
          </a:prstGeom>
          <a:solidFill>
            <a:srgbClr val="FF006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 </a:t>
            </a:r>
            <a:r>
              <a:rPr lang="en-US" sz="115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entrada</a:t>
            </a:r>
            <a:endParaRPr lang="en-US" sz="115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Program Files\Microsoft Office\Clipart\standard\stddir1\bd000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33400"/>
            <a:ext cx="5791200" cy="56102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1336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bathrooms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19200"/>
            <a:ext cx="7239000" cy="4154984"/>
          </a:xfrm>
          <a:prstGeom prst="rect">
            <a:avLst/>
          </a:prstGeom>
          <a:solidFill>
            <a:srgbClr val="008000"/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</a:t>
            </a:r>
            <a:r>
              <a:rPr lang="en-US" sz="8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servicios</a:t>
            </a:r>
            <a:endParaRPr lang="en-US" sz="8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n-US" sz="8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baños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Program Files\Microsoft Office\Clipart\standard\stddir1\bd0003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609600"/>
            <a:ext cx="5867400" cy="5626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2209800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mens</a:t>
            </a:r>
            <a:r>
              <a:rPr lang="en-US" dirty="0" smtClean="0"/>
              <a:t> bathroom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133600"/>
            <a:ext cx="72186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los caballeros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Program Files\Microsoft Office\Clipart\standard\stddir1\bd0003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609600"/>
            <a:ext cx="5229225" cy="5257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286000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ladies bathroom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86000"/>
            <a:ext cx="6693628" cy="156966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las</a:t>
            </a:r>
            <a:r>
              <a:rPr lang="en-US" sz="96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damas</a:t>
            </a:r>
            <a:endParaRPr lang="en-US" sz="96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Program Files\Microsoft Office\Clipart\standard\stddir1\bd0501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"/>
            <a:ext cx="6781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828800"/>
            <a:ext cx="6934200" cy="1862048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 </a:t>
            </a:r>
            <a:r>
              <a:rPr lang="en-US" sz="115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autobús</a:t>
            </a:r>
            <a:endParaRPr 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08513" cy="2646878"/>
          </a:xfrm>
          <a:prstGeom prst="rect">
            <a:avLst/>
          </a:prstGeom>
          <a:solidFill>
            <a:srgbClr val="FF66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 </a:t>
            </a:r>
            <a:r>
              <a:rPr lang="en-US" sz="16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calle</a:t>
            </a:r>
            <a:endParaRPr lang="en-US" sz="1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Program Files\Microsoft Office\Clipart\standard\stddir4\pe0238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04800"/>
            <a:ext cx="4572000" cy="601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2098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362200"/>
            <a:ext cx="7239001" cy="144655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</a:t>
            </a:r>
            <a:r>
              <a:rPr lang="en-US" sz="8800" b="1" cap="none" spc="0" dirty="0" err="1" smtClean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información</a:t>
            </a:r>
            <a:endParaRPr lang="en-US" sz="8800" b="1" cap="none" spc="0" dirty="0">
              <a:ln w="1905"/>
              <a:solidFill>
                <a:srgbClr val="0066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Clipart\photohm\j01445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04800"/>
            <a:ext cx="3359150" cy="624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0574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telephone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9916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</a:t>
            </a:r>
            <a:r>
              <a:rPr lang="en-US" sz="13800" b="1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teléfono</a:t>
            </a:r>
            <a:endParaRPr lang="en-US" sz="138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Clipart\standard\stddir1\bd0717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990600"/>
            <a:ext cx="5791200" cy="476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1676400"/>
            <a:ext cx="225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money exchange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057400"/>
            <a:ext cx="620554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el </a:t>
            </a:r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cambio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Program Files\Microsoft Office\Clipart\smbusbas\j00792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5943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133600"/>
            <a:ext cx="5626828" cy="2215991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el taxi</a:t>
            </a:r>
            <a:endParaRPr 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Program Files\Microsoft Office\Clipart\corpbas\bd058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1000"/>
            <a:ext cx="6248400" cy="6188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PowerPoint</Application>
  <PresentationFormat>On-screen Show (4:3)</PresentationFormat>
  <Paragraphs>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OPCSD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opms</dc:creator>
  <cp:lastModifiedBy>JSCHUNK</cp:lastModifiedBy>
  <cp:revision>6</cp:revision>
  <dcterms:created xsi:type="dcterms:W3CDTF">2003-10-10T17:57:11Z</dcterms:created>
  <dcterms:modified xsi:type="dcterms:W3CDTF">2008-10-16T15:39:32Z</dcterms:modified>
</cp:coreProperties>
</file>