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6699"/>
    <a:srgbClr val="A50021"/>
    <a:srgbClr val="9966FF"/>
    <a:srgbClr val="FFCC00"/>
    <a:srgbClr val="CC00FF"/>
    <a:srgbClr val="0099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2" d="100"/>
          <a:sy n="52" d="100"/>
        </p:scale>
        <p:origin x="-102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7F6C6-04FD-4C4D-82E4-19FBDF3C0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39CAE-CFA9-4BD0-8728-D8FFE1F672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7783E-ADA7-4782-A3A3-2869EEE9A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A8179-4AEF-4473-8236-55BA2FA2D5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41978-0FA5-42B1-A166-A3B01C6EC0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C2411-3637-434E-A0A2-91084B746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FBE6-8169-4F0A-9BB5-4A7D839E5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9577E-710E-400C-B8E2-214FCA5DCF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65FF3-0B5C-47BE-9490-CBB32C6457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D934C-EECA-44AD-A00B-D7E1BFC83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86A15-7EB9-447A-9E3A-9958C67F09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8CBD2C-A36E-42B7-AA15-0D149F9E16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gram Files\Microsoft Office\Clipart\standard\stddir1\bd06385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743200"/>
            <a:ext cx="1298575" cy="1824038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Clipart\homeanim\ag00420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219200"/>
            <a:ext cx="2628900" cy="2046288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Clipart\homeanim\ag00045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990600"/>
            <a:ext cx="1714500" cy="1714500"/>
          </a:xfrm>
          <a:prstGeom prst="rect">
            <a:avLst/>
          </a:prstGeom>
          <a:noFill/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981200" y="4953000"/>
            <a:ext cx="5334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Arial Black"/>
              </a:rPr>
              <a:t>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609600" y="2133600"/>
            <a:ext cx="7696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Arial Black"/>
              </a:rPr>
              <a:t>mirar la television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Program Files\Microsoft Office\Clipart\homeanim\j00762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838200"/>
            <a:ext cx="2286000" cy="2971800"/>
          </a:xfrm>
          <a:prstGeom prst="rect">
            <a:avLst/>
          </a:prstGeom>
          <a:noFill/>
        </p:spPr>
      </p:pic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1447800" y="2667000"/>
            <a:ext cx="31242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to cook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447800" y="1828800"/>
            <a:ext cx="64008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cocinar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Program Files\Microsoft Office\Clipart\standard\stddir4\pe0346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81000"/>
            <a:ext cx="4191000" cy="3352800"/>
          </a:xfrm>
          <a:prstGeom prst="rect">
            <a:avLst/>
          </a:prstGeom>
          <a:noFill/>
        </p:spPr>
      </p:pic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1219200" y="4495800"/>
            <a:ext cx="4572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Arial Black"/>
              </a:rPr>
              <a:t>to ride a bike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609600" y="2209800"/>
            <a:ext cx="77724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Arial Black"/>
              </a:rPr>
              <a:t>montar en bicicleta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Program Files\Microsoft Office\Clipart\homeanim\ag00211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524000"/>
            <a:ext cx="3482975" cy="3124200"/>
          </a:xfrm>
          <a:prstGeom prst="rect">
            <a:avLst/>
          </a:prstGeom>
          <a:noFill/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685800" y="990600"/>
            <a:ext cx="4267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99"/>
                </a:solidFill>
                <a:latin typeface="Arial Black"/>
              </a:rPr>
              <a:t>to dance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1371600" y="1981200"/>
            <a:ext cx="64008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99"/>
                </a:solidFill>
                <a:latin typeface="Arial Black"/>
              </a:rPr>
              <a:t>bailar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Program Files\Microsoft Office\Clipart\standard\stddir2\bd07429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33400"/>
            <a:ext cx="4311650" cy="3479800"/>
          </a:xfrm>
          <a:prstGeom prst="rect">
            <a:avLst/>
          </a:prstGeom>
          <a:noFill/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1600200" y="4572000"/>
            <a:ext cx="6019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to go shopping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1676400" y="1828800"/>
            <a:ext cx="5791200" cy="192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ir de compras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Program Files\Microsoft Office\Clipart\standard\stddir4\so0241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886200"/>
            <a:ext cx="2000250" cy="2722563"/>
          </a:xfrm>
          <a:prstGeom prst="rect">
            <a:avLst/>
          </a:prstGeom>
          <a:noFill/>
        </p:spPr>
      </p:pic>
      <p:pic>
        <p:nvPicPr>
          <p:cNvPr id="20483" name="Picture 3" descr="C:\Program Files\Microsoft Office\Clipart\smbusbas\pe0743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267200"/>
            <a:ext cx="2057400" cy="2057400"/>
          </a:xfrm>
          <a:prstGeom prst="rect">
            <a:avLst/>
          </a:prstGeom>
          <a:noFill/>
        </p:spPr>
      </p:pic>
      <p:pic>
        <p:nvPicPr>
          <p:cNvPr id="20484" name="Picture 4" descr="C:\Program Files\Microsoft Office\Clipart\smbusbas\pe07425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0"/>
            <a:ext cx="2309813" cy="2895600"/>
          </a:xfrm>
          <a:prstGeom prst="rect">
            <a:avLst/>
          </a:prstGeom>
          <a:noFill/>
        </p:spPr>
      </p:pic>
      <p:pic>
        <p:nvPicPr>
          <p:cNvPr id="20485" name="Picture 5" descr="C:\Program Files\Microsoft Office\Clipart\smbusbas\pe07431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04800"/>
            <a:ext cx="2300288" cy="2438400"/>
          </a:xfrm>
          <a:prstGeom prst="rect">
            <a:avLst/>
          </a:prstGeom>
          <a:noFill/>
        </p:spPr>
      </p:pic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2057400" y="2895600"/>
            <a:ext cx="474345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to go to a concert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762000" y="2057400"/>
            <a:ext cx="7772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Arial Black"/>
              </a:rPr>
              <a:t>las actividades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838200" y="2209800"/>
            <a:ext cx="7239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ir al concierto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Program Files\Microsoft Office\Clipart\homeanim\ag00024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1828800"/>
            <a:ext cx="3829050" cy="2438400"/>
          </a:xfrm>
          <a:prstGeom prst="rect">
            <a:avLst/>
          </a:prstGeom>
          <a:noFill/>
        </p:spPr>
      </p:pic>
      <p:sp>
        <p:nvSpPr>
          <p:cNvPr id="22531" name="WordArt 3"/>
          <p:cNvSpPr>
            <a:spLocks noChangeArrowheads="1" noChangeShapeType="1" noTextEdit="1"/>
          </p:cNvSpPr>
          <p:nvPr/>
        </p:nvSpPr>
        <p:spPr bwMode="auto">
          <a:xfrm>
            <a:off x="762000" y="4724400"/>
            <a:ext cx="3048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 Black"/>
              </a:rPr>
              <a:t>to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1295400" y="1981200"/>
            <a:ext cx="6019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 Black"/>
              </a:rPr>
              <a:t>leer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Program Files\Microsoft Office\Clipart\standard\stddir2\bd08157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533400"/>
            <a:ext cx="3743325" cy="3351213"/>
          </a:xfrm>
          <a:prstGeom prst="rect">
            <a:avLst/>
          </a:prstGeom>
          <a:noFill/>
        </p:spPr>
      </p:pic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762000" y="4572000"/>
            <a:ext cx="7239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to talk on the telephone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685800" y="2209800"/>
            <a:ext cx="7315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hablar por teléfono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Program Files\Microsoft Office\Clipart\homeanim\ag00209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9050" y="1905000"/>
            <a:ext cx="3257550" cy="2438400"/>
          </a:xfrm>
          <a:prstGeom prst="rect">
            <a:avLst/>
          </a:prstGeom>
          <a:noFill/>
        </p:spPr>
      </p:pic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327660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to 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2286000" y="1981200"/>
            <a:ext cx="4495800" cy="1776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comer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Program Files\Microsoft Office\Clipart\WebArt\bd19553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838200"/>
            <a:ext cx="3249613" cy="2601913"/>
          </a:xfrm>
          <a:prstGeom prst="rect">
            <a:avLst/>
          </a:prstGeom>
          <a:noFill/>
        </p:spPr>
      </p:pic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1828800" y="4114800"/>
            <a:ext cx="3810000" cy="1333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to swim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1828800" y="1981200"/>
            <a:ext cx="51054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nadar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Program Files\Microsoft Office\Clipart\homeanim\j007616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286000"/>
            <a:ext cx="3429000" cy="3108325"/>
          </a:xfrm>
          <a:prstGeom prst="rect">
            <a:avLst/>
          </a:prstGeom>
          <a:noFill/>
        </p:spPr>
      </p:pic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685800" y="685800"/>
            <a:ext cx="541020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to skate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Program Files\Microsoft Office\Clipart\homeanim\ag00009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038600"/>
            <a:ext cx="1524000" cy="2087563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Clipart\homeanim\bd13706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57200"/>
            <a:ext cx="2667000" cy="3200400"/>
          </a:xfrm>
          <a:prstGeom prst="rect">
            <a:avLst/>
          </a:prstGeom>
          <a:noFill/>
        </p:spPr>
      </p:pic>
      <p:pic>
        <p:nvPicPr>
          <p:cNvPr id="4100" name="Picture 4" descr="C:\Program Files\Microsoft Office\Clipart\WebArt\bd13766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914400"/>
            <a:ext cx="2438400" cy="4114800"/>
          </a:xfrm>
          <a:prstGeom prst="rect">
            <a:avLst/>
          </a:prstGeom>
          <a:noFill/>
        </p:spPr>
      </p:pic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2590800" y="2667000"/>
            <a:ext cx="3276600" cy="1090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to 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/>
          <p:cNvSpPr>
            <a:spLocks noChangeArrowheads="1" noChangeShapeType="1" noTextEdit="1"/>
          </p:cNvSpPr>
          <p:nvPr/>
        </p:nvSpPr>
        <p:spPr bwMode="auto">
          <a:xfrm>
            <a:off x="1371600" y="1828800"/>
            <a:ext cx="64770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patinar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Program Files\Microsoft Office\Clipart\homeanim\j00761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0813" y="1050925"/>
            <a:ext cx="3887787" cy="4754563"/>
          </a:xfrm>
          <a:prstGeom prst="rect">
            <a:avLst/>
          </a:prstGeom>
          <a:noFill/>
        </p:spPr>
      </p:pic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609600" y="1295400"/>
            <a:ext cx="2743200" cy="1562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Arial Black"/>
              </a:rPr>
              <a:t>to fish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1371600" y="1905000"/>
            <a:ext cx="5867400" cy="1852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Arial Black"/>
              </a:rPr>
              <a:t>pescar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Program Files\Microsoft Office\Clipart\homeanim\ag00420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838200"/>
            <a:ext cx="3143250" cy="2851150"/>
          </a:xfrm>
          <a:prstGeom prst="rect">
            <a:avLst/>
          </a:prstGeom>
          <a:noFill/>
        </p:spPr>
      </p:pic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3810000" y="4038600"/>
            <a:ext cx="37338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Arial Black"/>
              </a:rPr>
              <a:t>to 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1295400" y="1981200"/>
            <a:ext cx="6172200" cy="1776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Arial Black"/>
              </a:rPr>
              <a:t>esquiar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Program Files\Microsoft Office\Clipart\Pub60Cor\en00222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533400"/>
            <a:ext cx="2928938" cy="3810000"/>
          </a:xfrm>
          <a:prstGeom prst="rect">
            <a:avLst/>
          </a:prstGeom>
          <a:noFill/>
        </p:spPr>
      </p:pic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5486400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FF"/>
                </a:solidFill>
                <a:latin typeface="Arial Black"/>
              </a:rPr>
              <a:t>to listen to music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2"/>
          <p:cNvSpPr>
            <a:spLocks noChangeArrowheads="1" noChangeShapeType="1" noTextEdit="1"/>
          </p:cNvSpPr>
          <p:nvPr/>
        </p:nvSpPr>
        <p:spPr bwMode="auto">
          <a:xfrm>
            <a:off x="685800" y="2209800"/>
            <a:ext cx="73914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FF"/>
                </a:solidFill>
                <a:latin typeface="Arial Black"/>
              </a:rPr>
              <a:t>escuchar la música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33400"/>
            <a:ext cx="7467600" cy="1569660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skateboard</a:t>
            </a:r>
            <a:endParaRPr lang="en-US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" name="Picture 2" descr="C:\Documents and Settings\JSCHUNK\Local Settings\Temporary Internet Files\Content.IE5\AH0VY1A5\MPj0438616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438400"/>
            <a:ext cx="6781800" cy="408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09800"/>
            <a:ext cx="87344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montar</a:t>
            </a:r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en </a:t>
            </a:r>
            <a:r>
              <a:rPr lang="en-US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monopatín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7818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jugar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Program Files\Microsoft Office\Clipart\homeanim\j007617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447800"/>
            <a:ext cx="5562600" cy="5029200"/>
          </a:xfrm>
          <a:prstGeom prst="rect">
            <a:avLst/>
          </a:prstGeom>
          <a:noFill/>
        </p:spPr>
      </p:pic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381000" y="685800"/>
            <a:ext cx="3733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3300"/>
                </a:solidFill>
                <a:latin typeface="Arial Black"/>
              </a:rPr>
              <a:t>to listen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524000" y="1828800"/>
            <a:ext cx="58674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3300"/>
                </a:solidFill>
                <a:latin typeface="Arial Black"/>
              </a:rPr>
              <a:t>escuchar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Program Files\Microsoft Office\Clipart\homeanim\ag00011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066800"/>
            <a:ext cx="2438400" cy="2514600"/>
          </a:xfrm>
          <a:prstGeom prst="rect">
            <a:avLst/>
          </a:prstGeom>
          <a:noFill/>
        </p:spPr>
      </p:pic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2667000" y="4343400"/>
            <a:ext cx="3886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to draw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1524000" y="1524000"/>
            <a:ext cx="5791200" cy="2233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dibujar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Program Files\Microsoft Office\Clipart\standard\stddir4\pe0185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90800"/>
            <a:ext cx="4089400" cy="3435350"/>
          </a:xfrm>
          <a:prstGeom prst="rect">
            <a:avLst/>
          </a:prstGeom>
          <a:noFill/>
        </p:spPr>
      </p:pic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676400" y="914400"/>
            <a:ext cx="5791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Arial Black"/>
              </a:rPr>
              <a:t>to watch television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83</Words>
  <Application>Microsoft PowerPoint</Application>
  <PresentationFormat>On-screen Show (4:3)</PresentationFormat>
  <Paragraphs>38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OPCSD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Orchard Park School District</dc:creator>
  <cp:lastModifiedBy>JSCHUNK</cp:lastModifiedBy>
  <cp:revision>6</cp:revision>
  <dcterms:created xsi:type="dcterms:W3CDTF">2001-12-11T18:06:30Z</dcterms:created>
  <dcterms:modified xsi:type="dcterms:W3CDTF">2008-11-20T16:40:42Z</dcterms:modified>
</cp:coreProperties>
</file>