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 varScale="1">
        <p:scale>
          <a:sx n="86" d="100"/>
          <a:sy n="8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6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AFF8-6AA8-40FD-942A-5A5C8AE815B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2E54-1B96-4345-B883-61F46A9C1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estaci%C3%B3n%20de%20bomberos&amp;source=images&amp;cd=&amp;cad=rja&amp;docid=8-SYeydPhJbJRM&amp;tbnid=FrIUU2s-lYz9UM:&amp;ved=0CAUQjRw&amp;url=http%3A%2F%2Fmizonaesmeralda.wordpress.com%2F2010%2F01%2F29%2Fdeberan-iniciar-construccion-de-estacion-de-bomberos%2F&amp;ei=KKk4UrPNNMrD4AOYxYDYAg&amp;psig=AFQjCNHzc3lP1UzPqagrxbip0KsqfwoZCA&amp;ust=137953142128631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la%20gasolinera%20en%20espana&amp;source=images&amp;cd=&amp;cad=rja&amp;docid=-VzX9Jan6DlRNM&amp;tbnid=o1n31bZlIbnCUM:&amp;ved=0CAUQjRw&amp;url=http%3A%2F%2Felsuenodeteresa.blogspot.com%2F2013%2F07%2Fdanone-presenta-estaciondelahorro-y.html&amp;ei=Tqo4Uu7vHpfH4AP5hIHADQ&amp;bvm=bv.52164340,d.dmg&amp;psig=AFQjCNGmH6RiOOyLamgjianoOimtC9zvQw&amp;ust=137953172319995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dentro%20de%20una%20iglesia%20en%20espana&amp;source=images&amp;cd=&amp;cad=rja&amp;docid=6xFPX_cxRtsUpM&amp;tbnid=VBQX-7HvX8SsxM:&amp;ved=0CAUQjRw&amp;url=http%3A%2F%2Fsantaiglesiacatedraldebarbastro.blogspot.com%2F&amp;ei=qKw4UtKgFLGg4APj_YHwBA&amp;bvm=bv.52164340,d.dmg&amp;psig=AFQjCNHEwv0UEYZvst9i8TSEEDCnMO5S6w&amp;ust=13795323251948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una%20iglesia%20en%20espana&amp;source=images&amp;cd=&amp;cad=rja&amp;docid=32k0zqcFL2dixM&amp;tbnid=5UeVw1mP50DPSM:&amp;ved=0CAUQjRw&amp;url=http%3A%2F%2Fwww.elmundo.es%2Felmundo%2F2012%2F05%2F19%2Fespana%2F1337427855.html&amp;ei=0Kw4UvDWMfez4AO38oDYCw&amp;bvm=bv.52164340,d.dmg&amp;psig=AFQjCNGaLDJgxXFVp2ZPcDGPPnfbLfqI5g&amp;ust=137953235652045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anco+en+espana&amp;source=images&amp;cd=&amp;cad=rja&amp;docid=vjqTS0fRijThlM&amp;tbnid=sM49mUAnYxuvaM:&amp;ved=0CAUQjRw&amp;url=http%3A%2F%2Fwww.pbs.org%2Fnewshour%2Fbusinessdesk%2F2012%2F06%2Fa-lords-prayer-for-spains-econ.html&amp;ei=F4A4Ur2RMtLH4APmpICQCQ&amp;bvm=bv.52164340,d.dmg&amp;psig=AFQjCNFyDeLXC2X_yBVFCfcQwq8xv6GK_Q&amp;ust=137952077311143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carnicer%C3%ADa%20en%20espana&amp;source=images&amp;cd=&amp;cad=rja&amp;docid=3Dx6hMA5hDrjuM&amp;tbnid=NMInH3uZR3IuNM:&amp;ved=0CAUQjRw&amp;url=http%3A%2F%2Fes.wikipedia.org%2Fwiki%2FCarnicer%25C3%25ADa&amp;ei=pa44Utr9NMb84AOs54HwDg&amp;bvm=bv.52164340,d.dmg&amp;psig=AFQjCNEqtjfnFPRTUDmCaDjbvMMgOzksGg&amp;ust=137953282522642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fruter%C3%ADa%20en%20espana&amp;source=images&amp;cd=&amp;cad=rja&amp;docid=an6Z6HULr00o0M&amp;tbnid=n8D2E8q8dI_W4M:&amp;ved=0CAUQjRw&amp;url=http%3A%2F%2Fwww.tumblr.com%2Ftagged%2Ffruteria&amp;ei=Mq84UoGvNZGy4APJ64DQDg&amp;bvm=bv.52164340,d.dmg&amp;psig=AFQjCNHtyyc-W75sq6BpyRou9AcKzSZn8Q&amp;ust=137953291693713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librer%C3%ADa%20en%20espana&amp;source=images&amp;cd=&amp;cad=rja&amp;docid=lzdlHsoyWk5jVM&amp;tbnid=2djmTm2sMAljMM:&amp;ved=&amp;url=http%3A%2F%2Fwww.violetamonreal.com%2Fportal%2FNews%2Ftabid%2F61%2FEntryId%2F71%2FEl-25-de-noviembre-de-2011-actividad-de-Violeta-Monreal-en-la-libreria-KIRIKU-Y-LA-BRUJA-con-ocasion-del-PRIMER-DIA-DE-LAS-LIBRERIAS.aspx&amp;ei=RbE4UtvzB5Sp4AO0mYHYBA&amp;bvm=bv.52164340,d.dmg&amp;psig=AFQjCNHWy2eYr_1TwKdxMrnVsCPdFLUIbw&amp;ust=13795335099835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librer%C3%ADa+en+espana&amp;source=images&amp;cd=&amp;cad=rja&amp;docid=356wQgJGDspiUM&amp;tbnid=eiqfypQGL0hfrM:&amp;ved=0CAUQjRw&amp;url=http%3A%2F%2Fbibliotecavilareal.wordpress.com%2F2010%2F09%2F&amp;ei=qbE4UqSRDeLj4AOr64DQDQ&amp;bvm=bv.52164340,d.dmg&amp;psig=AFQjCNGp18ckHOlHaVkuGJ-6pFHG0cH7TQ&amp;ust=137953352984533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hyperlink" Target="http://www.google.com/url?sa=i&amp;rct=j&amp;q=panader%C3%ADa+en+espana&amp;source=images&amp;cd=&amp;cad=rja&amp;docid=ISnp6aLH_b2WuM&amp;tbnid=UvKR_xQl0VoHcM:&amp;ved=0CAUQjRw&amp;url=http%3A%2F%2Fwww.gastroiberica.com%2Finicio.php%3Fpage%3Dpan&amp;ei=fbI4UpjHDYHE4AP74YC4AQ&amp;bvm=bv.52164340,d.dmg&amp;psig=AFQjCNFMQQi-tAfpuTaVx4gdWtnao9iCcA&amp;ust=13795337056603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panader%C3%ADa+en+espana&amp;source=images&amp;cd=&amp;cad=rja&amp;docid=spzhv2OELNodfM&amp;tbnid=1QFtWW1dkY1FiM:&amp;ved=0CAUQjRw&amp;url=http%3A%2F%2Felgourmeturbano.blogspot.com%2F2012%2F01%2Frestaurantes-venezolanos-en-espana.html&amp;ei=D7M4UtScJa2g4APUxYCoBA&amp;bvm=bv.52164340,d.dmg&amp;psig=AFQjCNFMQQi-tAfpuTaVx4gdWtnao9iCcA&amp;ust=1379533705660329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panader%C3%ADa+en+espana&amp;source=images&amp;cd=&amp;cad=rja&amp;docid=LFZhufh-oOkUeM&amp;tbnid=3lI0lu3LacFvzM:&amp;ved=0CAUQjRw&amp;url=http%3A%2F%2Fwww.libreriagastronomica.com%2Fes%2Flibro%2Fpanaderia-espanola%2F&amp;ei=zbI4UreQOq224AO08YBY&amp;bvm=bv.52164340,d.dmg&amp;psig=AFQjCNFMQQi-tAfpuTaVx4gdWtnao9iCcA&amp;ust=137953370566032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peluquer%C3%ADa+en+espana&amp;source=images&amp;cd=&amp;cad=rja&amp;docid=cAlhAo2n2YhEJM&amp;tbnid=esxPgcmaBKP5dM:&amp;ved=0CAUQjRw&amp;url=http%3A%2F%2Fservicios.parabebes.com%2Fmis-pelitos-peluqueria-infantil_vd682f2.html&amp;ei=XLQ4UpafArPH4AOO4oGgDw&amp;bvm=bv.52164340,d.dmg&amp;psig=AFQjCNEt9CZo3hn4Fl9Ead3KoKEtNIG6ag&amp;ust=1379534051136857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pasteler%C3%ADa+en+espana&amp;source=images&amp;cd=&amp;cad=rja&amp;docid=U6fZB0G2KgDgFM&amp;tbnid=-AYkOljWztFLOM:&amp;ved=0CAUQjRw&amp;url=http%3A%2F%2Fhappywedding.blogs.elle.es%2F2012%2F03%2F09%2Fpostres-de-alta-costura%2F&amp;ei=4bQ4Uvv2F7j_4AOU6oGwDA&amp;bvm=bv.52164340,d.aWM&amp;psig=AFQjCNG45aoym8msi46MTIU8C-YYDB432A&amp;ust=1379534395062565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pescader%C3%ADa+en+espana&amp;source=images&amp;cd=&amp;cad=rja&amp;docid=bqdgoVprAvhXlM&amp;tbnid=yd_9EDJr8pD1NM:&amp;ved=0CAUQjRw&amp;url=http%3A%2F%2Fwww.brujuleamos.com%2Fpescaderias-corunesas-en-madrid%2F&amp;ei=Y7U4Uq2OJ5CK9QTEr4CYAg&amp;bvm=bv.52164340,d.aWM&amp;psig=AFQjCNGNE7V4fTVoncmSx4Hc1ora9qyIkw&amp;ust=1379534517399895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zapater%C3%ADa+en+espana&amp;source=images&amp;cd=&amp;cad=rja&amp;docid=7yVh7cEdGmtUvM&amp;tbnid=4r5L530dbtu7nM:&amp;ved=0CAUQjRw&amp;url=http%3A%2F%2Fregidoor.com%2Fview-image%2F3621%2FPortada%2520Zapater%25C3%25ADa%2520Manel%2520San%2520Vicente%2520%2520%2520%2520%2520%2520%2520%2520%2520%2520%2520%2520%2520%2520Vestuario%2520Calzado%2520Bolsos%2520%2520Zapatos%2520%2520Botas%2520%2520Sandalias%2520%2520Deportivas%2520%2520%2520Carteras%2520%2520Bot%25C3%25ADn%2520%2520Botines%2520%2520Se%25C3%25B1ora%2520%2520Caballero%2520%2520Cinturones%2520%2520Monederos%2520%2520Calzado%2520%2520Calzados%2520%2520Fiesta%2520San%2520Vicente%2520sant%2520vicent%2520Alicante%252003690&amp;ei=zrU4Up6TLI_K9QTNm4GwCA&amp;bvm=bv.52164340,d.aWM&amp;psig=AFQjCNGwHJznma-P-kWLIJeX4NxCtGka5A&amp;ust=1379534639980782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museo+de+arte+espana&amp;source=images&amp;cd=&amp;cad=rja&amp;docid=5MvTeSvmerBn5M&amp;tbnid=d7itNibHYLad_M:&amp;ved=0CAUQjRw&amp;url=http%3A%2F%2Fsopacuantica.blogspot.com%2F2013%2F06%2Fmuseo-de-arte-contemporaneo-antonio.html&amp;ei=_Lc4UqSmLIra8wTxv4DwDw&amp;bvm=bv.52164340,d.aWM&amp;psig=AFQjCNF1XFvzpk4ePWbbNG5TxcbLrBX62w&amp;ust=1379535164312741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comisar%C3%ADa%20de%20polic%C3%ADa%20espana&amp;source=images&amp;cd=&amp;cad=rja&amp;docid=tLRzlPf6Bcw0FM&amp;tbnid=IOF4xALL3dKGPM:&amp;ved=0CAUQjRw&amp;url=http%3A%2F%2Felpais.com%2Fdiario%2F2007%2F02%2F26%2Fespana%2F1172444425_850215.html&amp;ei=xqc4UoGgBPe14APqsIHYDQ&amp;psig=AFQjCNF8m_p3KwFoL_vk-3YyJLQvJEI9kQ&amp;ust=1379531073629484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com/url?sa=i&amp;rct=j&amp;q=pasteler%C3%ADa+en+espana&amp;source=images&amp;cd=&amp;cad=rja&amp;docid=U6fZB0G2KgDgFM&amp;tbnid=-AYkOljWztFLOM:&amp;ved=0CAUQjRw&amp;url=http%3A%2F%2Fhappywedding.blogs.elle.es%2F2012%2F03%2F09%2Fpostres-de-alta-costura%2F&amp;ei=4bQ4Uvv2F7j_4AOU6oGwDA&amp;bvm=bv.52164340,d.aWM&amp;psig=AFQjCNG45aoym8msi46MTIU8C-YYDB432A&amp;ust=137953439506256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zapater%C3%ADa+en+espana&amp;source=images&amp;cd=&amp;cad=rja&amp;docid=7yVh7cEdGmtUvM&amp;tbnid=4r5L530dbtu7nM:&amp;ved=0CAUQjRw&amp;url=http%3A%2F%2Fregidoor.com%2Fview-image%2F3621%2FPortada%2520Zapater%25C3%25ADa%2520Manel%2520San%2520Vicente%2520%2520%2520%2520%2520%2520%2520%2520%2520%2520%2520%2520%2520%2520Vestuario%2520Calzado%2520Bolsos%2520%2520Zapatos%2520%2520Botas%2520%2520Sandalias%2520%2520Deportivas%2520%2520%2520Carteras%2520%2520Bot%25C3%25ADn%2520%2520Botines%2520%2520Se%25C3%25B1ora%2520%2520Caballero%2520%2520Cinturones%2520%2520Monederos%2520%2520Calzado%2520%2520Calzados%2520%2520Fiesta%2520San%2520Vicente%2520sant%2520vicent%2520Alicante%252003690&amp;ei=zrU4Up6TLI_K9QTNm4GwCA&amp;bvm=bv.52164340,d.aWM&amp;psig=AFQjCNGwHJznma-P-kWLIJeX4NxCtGka5A&amp;ust=1379534639980782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21.jpeg"/><Relationship Id="rId10" Type="http://schemas.openxmlformats.org/officeDocument/2006/relationships/hyperlink" Target="http://www.google.com/url?sa=i&amp;rct=j&amp;q=fruter%C3%ADa%20en%20espana&amp;source=images&amp;cd=&amp;cad=rja&amp;docid=an6Z6HULr00o0M&amp;tbnid=n8D2E8q8dI_W4M:&amp;ved=0CAUQjRw&amp;url=http%3A%2F%2Fwww.tumblr.com%2Ftagged%2Ffruteria&amp;ei=Mq84UoGvNZGy4APJ64DQDg&amp;bvm=bv.52164340,d.dmg&amp;psig=AFQjCNHtyyc-W75sq6BpyRou9AcKzSZn8Q&amp;ust=1379532916937138" TargetMode="External"/><Relationship Id="rId4" Type="http://schemas.openxmlformats.org/officeDocument/2006/relationships/hyperlink" Target="http://www.google.com/url?sa=i&amp;rct=j&amp;q=peluquer%C3%ADa+en+espana&amp;source=images&amp;cd=&amp;cad=rja&amp;docid=cAlhAo2n2YhEJM&amp;tbnid=esxPgcmaBKP5dM:&amp;ved=0CAUQjRw&amp;url=http%3A%2F%2Fservicios.parabebes.com%2Fmis-pelitos-peluqueria-infantil_vd682f2.html&amp;ei=XLQ4UpafArPH4AOO4oGgDw&amp;bvm=bv.52164340,d.dmg&amp;psig=AFQjCNEt9CZo3hn4Fl9Ead3KoKEtNIG6ag&amp;ust=1379534051136857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almacen%20en%20espana&amp;source=images&amp;cd=&amp;cad=rja&amp;docid=Tiuvn61G-vy3DM&amp;tbnid=n9tv_LA0RsIH0M:&amp;ved=0CAUQjRw&amp;url=http%3A%2F%2Fvalencia.salir.com%2Falmacenes_espana%2Ffotos&amp;ei=3IA4UsujFMnb4APYpYDABA&amp;bvm=bv.52164340,d.dmg&amp;psig=AFQjCNEL3gkkmxWtvcUoyj_DyqIyoAxIVA&amp;ust=137952107269582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ciudad%20espana&amp;source=images&amp;cd=&amp;cad=rja&amp;docid=DGrV84IQVfUPfM&amp;tbnid=kjrNblt0lIaRpM:&amp;ved=0CAUQjRw&amp;url=http%3A%2F%2Fes.123rf.com%2Fphoto_14858422_toledo--ciudad-medieval-de-espana.html&amp;ei=NII4Us-iF7jG4APRtoHIBA&amp;bvm=bv.52164340,d.dmg&amp;psig=AFQjCNF1FKOxl3FXSgd67BFE5qZxuIFERQ&amp;ust=137952145785379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comisar%C3%ADa%20de%20polic%C3%ADa%20espana&amp;source=images&amp;cd=&amp;cad=rja&amp;docid=tLRzlPf6Bcw0FM&amp;tbnid=IOF4xALL3dKGPM:&amp;ved=0CAUQjRw&amp;url=http%3A%2F%2Felpais.com%2Fdiario%2F2007%2F02%2F26%2Fespana%2F1172444425_850215.html&amp;ei=xqc4UoGgBPe14APqsIHYDQ&amp;psig=AFQjCNF8m_p3KwFoL_vk-3YyJLQvJEI9kQ&amp;ust=137953107362948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382000" cy="2215991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13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13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banco</a:t>
            </a:r>
            <a:endParaRPr lang="en-US" sz="13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SfENvpqu6BqJMWmkd18OpDEjcULrgGA0u_kvy3RmdR6cNdzSKaMg:www.ccoo.es/comunes/recursos/2/913018-Una_de_las_oficinas_de_Correos_Vers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912748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2883" y="4191000"/>
            <a:ext cx="69382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post office</a:t>
            </a:r>
            <a:endParaRPr lang="en-US" sz="88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08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649" y="1562486"/>
            <a:ext cx="692471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9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estación</a:t>
            </a:r>
            <a:r>
              <a:rPr lang="en-US" sz="9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n-US" sz="9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bomberos</a:t>
            </a:r>
            <a:endParaRPr lang="en-US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56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izonaesmeralda.files.wordpress.com/2009/05/bomberos-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20200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5638800"/>
            <a:ext cx="4426405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fire station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86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260" y="2438400"/>
            <a:ext cx="6601487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gasolinera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6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m_JVj5sgiOQ/Ud1gxR82K2I/AAAAAAAAMp4/dQ9ZmCWT1EE/s1600/gasolineras+de+espa%C3%B1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33" y="838200"/>
            <a:ext cx="562617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5107" y="4419600"/>
            <a:ext cx="4383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gas station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0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318" y="1672088"/>
            <a:ext cx="7790914" cy="264687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iglesia</a:t>
            </a:r>
            <a:endParaRPr lang="en-US" sz="1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38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IIB8koRlob4/UUNDVWUEjMI/AAAAAAAAA24/vx0T1csFcXA/s400/catedral+barbastro+por+den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1959"/>
            <a:ext cx="5105400" cy="34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staticos.elmundo.es/elmundo/imagenes/2012/05/19/espana/1337427855_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7"/>
            <a:ext cx="5109702" cy="34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1143000"/>
            <a:ext cx="3234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church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4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658" y="1676400"/>
            <a:ext cx="66046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3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3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tienda</a:t>
            </a:r>
            <a:endParaRPr lang="en-US" sz="13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07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RC_J2jpoyWwTYrelgue7Nf72ufH0EMYlDDWc5jRZHMxwipR0Qt:www.republica.com/wp-content/uploads/2013/07/adol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321628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3.gstatic.com/images?q=tbn:ANd9GcTPHg-urE5iChAWrhtEksB3MHBblcmcaDAeF5JP6IDXHC-gsrXp:img01.lavanguardia.com/2012/06/07/Zara-ocupa-el-puesto-82-entre-_54306010014_51351706917_600_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"/>
            <a:ext cx="4876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3.gstatic.com/images?q=tbn:ANd9GcRBMydkrHe44PSQTKRhVJqZxv-Zflo_aPpw7FHCC8K7hY1bj-66kw:farm4.static.flickr.com/3128/2574287627_f1fb90b05d.jpg%3Fv%3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95600"/>
            <a:ext cx="4680521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0.gstatic.com/images?q=tbn:ANd9GcSCT5aFnZ10yiqapze-xokQi4pXQu6M8oPw8CjycN7RUF8nCd-d:3.bp.blogspot.com/--7F7WPWsxtY/UhXr4GD7x2I/AAAAAAAAArc/AyCN499-PvA/s1600/Anuncio%2BTienda%2BGatet%2BEspan%25CC%2583a%2BBlo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667001"/>
            <a:ext cx="4347209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9570" y="5257800"/>
            <a:ext cx="3623749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store</a:t>
            </a:r>
            <a:endParaRPr lang="en-U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7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6" y="1859339"/>
            <a:ext cx="90773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3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carnicería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ewshour.s3.amazonaws.com/photos/2012/06/11/bancoDeEspana_business_de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9611" y="5562600"/>
            <a:ext cx="3562194" cy="1200329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7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bank</a:t>
            </a:r>
            <a:endParaRPr lang="en-US" sz="7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6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a/a9/Butcher_shop_in_Valen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71" y="152400"/>
            <a:ext cx="508235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butcher shop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194" y="1676400"/>
            <a:ext cx="7450309" cy="221599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3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frutería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00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5.media.tumblr.com/1c62be533e6b1d70a03c6ee0af47926f/tumblr_mqokb4qXj01rheak6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20"/>
            <a:ext cx="5334000" cy="69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13079" y="1371600"/>
            <a:ext cx="32640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fruit </a:t>
            </a: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68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035" y="1828800"/>
            <a:ext cx="5988627" cy="186204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15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1500" b="1" cap="none" spc="0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librería</a:t>
            </a:r>
            <a:endParaRPr lang="en-US" sz="115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5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2.gstatic.com/images?q=tbn:ANd9GcTRxZwJToXGYk92wC2OaRhPPBjYTv02YvlDAo776WaG5X5jZFG5:www.violetamonreal.com/portal/Portals/0/Blogs/11_11_25_kiriku_dia_librerias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343400" cy="29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ibliotecavilareal.files.wordpress.com/2010/09/libreria-quebe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"/>
            <a:ext cx="4371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8168" y="4800600"/>
            <a:ext cx="5547673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72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bookstore</a:t>
            </a:r>
            <a:endParaRPr lang="en-US" sz="72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46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215" y="2438400"/>
            <a:ext cx="6011582" cy="1446550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88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8800" b="1" cap="none" spc="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panadería</a:t>
            </a:r>
            <a:endParaRPr lang="en-US" sz="88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02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astroiberica.com/images/subidas/banner_p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44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libreriagastronomica.com/es/img/libro/panaderia-espanola/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697"/>
            <a:ext cx="3429000" cy="48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lh3.ggpht.com/-giFMv4zX5ps/TwWtw112iuI/AAAAAAAAHzw/SNsk9YJdlJ8/panaderia_aldehuela_thumb%25255B2%25255D.png?imgmax=8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66900"/>
            <a:ext cx="5715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22112" y="26236"/>
            <a:ext cx="325454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bakery</a:t>
            </a:r>
            <a:endParaRPr lang="en-US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5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519" y="1981200"/>
            <a:ext cx="6907660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peluquería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197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media.parabebes.com/servicios/9/3/3/l.mis-pelitos-peluqueria-infantil1_12469623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4000" cy="6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228600"/>
            <a:ext cx="412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hair salon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91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0144" y="2188926"/>
            <a:ext cx="6421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9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pastelería</a:t>
            </a:r>
            <a:endParaRPr lang="en-US" sz="9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5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11311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13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13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almacén</a:t>
            </a:r>
            <a:endParaRPr lang="en-US" sz="13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5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appywedding.blogs.elle.es/files/2012/03/Samantha-de-espa%C3%B1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0"/>
            <a:ext cx="7619609" cy="57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6654" y="5752122"/>
            <a:ext cx="4650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pastry shop</a:t>
            </a:r>
            <a:endParaRPr lang="en-US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480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408" y="1828800"/>
            <a:ext cx="68891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96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6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pescadería</a:t>
            </a:r>
            <a:endParaRPr lang="en-US" sz="96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98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rujuleamos.com/wp-content/uploads/2009/12/pescad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41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5410200"/>
            <a:ext cx="4543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fish market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35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97" y="2362200"/>
            <a:ext cx="7259616" cy="186204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15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15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zapatería</a:t>
            </a:r>
            <a:endParaRPr lang="en-US" sz="115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546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gidoor.com/addons/albums/images/73232088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1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0640" y="2056733"/>
            <a:ext cx="428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shoe store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81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830" y="2133600"/>
            <a:ext cx="68483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13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13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museo</a:t>
            </a:r>
            <a:endParaRPr lang="en-US" sz="13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232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1.bp.blogspot.com/-U8zmvIT-fPs/UbXt8BluCAI/AAAAAAAACt8/zbcGu6rpXgE/s1600/MUSEO+ARTE+CONTEMPORANE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5"/>
            <a:ext cx="9144000" cy="69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9371" y="1828800"/>
            <a:ext cx="3794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museum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865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40109"/>
            <a:ext cx="66559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 </a:t>
            </a:r>
            <a:r>
              <a:rPr lang="en-US" sz="115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lugares</a:t>
            </a:r>
            <a:endParaRPr lang="en-US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72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appywedding.blogs.elle.es/files/2012/03/Samantha-de-espa%C3%B1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2" y="0"/>
            <a:ext cx="2845530" cy="30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media.parabebes.com/servicios/9/3/3/l.mis-pelitos-peluqueria-infantil1_124696233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5"/>
            <a:ext cx="3047997" cy="30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egidoor.com/addons/albums/images/73232088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9736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p01.epimg.net/diario/imagenes/2007/02/26/espana/1172444425_850215_0000000000_sumario_norma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60" y="3057799"/>
            <a:ext cx="5170340" cy="3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5.media.tumblr.com/1c62be533e6b1d70a03c6ee0af47926f/tumblr_mqokb4qXj01rheak6o1_5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78" y="-1"/>
            <a:ext cx="3377522" cy="30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" y="2886670"/>
            <a:ext cx="3968152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places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41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salir-static.net/_images_/verticales/9/1/8/3/29756-almacenes_espana_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1096603"/>
            <a:ext cx="4738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department</a:t>
            </a:r>
          </a:p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store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11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888" y="1828800"/>
            <a:ext cx="7960001" cy="2646878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16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166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</a:t>
            </a:r>
            <a:endParaRPr lang="en-US" sz="1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89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123rf.com/400wm/400/400/freeartist/freeartist1208/freeartist120800022/14858422-toledo--ciudad-medieval-de-esp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842"/>
            <a:ext cx="9166370" cy="68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9714" y="9358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effectLst/>
              </a:rPr>
              <a:t>La Ciudad de Toledo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600368" y="5562600"/>
            <a:ext cx="2722091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downtown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54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62486"/>
            <a:ext cx="6042936" cy="2800767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8800" b="1" cap="none" spc="0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comisaría</a:t>
            </a:r>
            <a:r>
              <a:rPr lang="en-US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n-US" sz="8800" b="1" cap="none" spc="0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policía</a:t>
            </a:r>
            <a:endParaRPr lang="en-US" sz="88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2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p01.epimg.net/diario/imagenes/2007/02/26/espana/1172444425_850215_0000000000_sumario_norm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886"/>
            <a:ext cx="6805125" cy="50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5186" y="5334000"/>
            <a:ext cx="68331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police station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36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78" y="1828800"/>
            <a:ext cx="79922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166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166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correo</a:t>
            </a:r>
            <a:endParaRPr lang="en-US" sz="166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89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94</Words>
  <Application>Microsoft Office PowerPoint</Application>
  <PresentationFormat>On-screen Show (4:3)</PresentationFormat>
  <Paragraphs>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Schunk</dc:creator>
  <cp:lastModifiedBy>Jennifer Schunk</cp:lastModifiedBy>
  <cp:revision>21</cp:revision>
  <dcterms:created xsi:type="dcterms:W3CDTF">2013-09-17T16:11:16Z</dcterms:created>
  <dcterms:modified xsi:type="dcterms:W3CDTF">2013-09-17T20:20:52Z</dcterms:modified>
</cp:coreProperties>
</file>