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2" r:id="rId2"/>
    <p:sldId id="373" r:id="rId3"/>
    <p:sldId id="374" r:id="rId4"/>
    <p:sldId id="375" r:id="rId5"/>
    <p:sldId id="376" r:id="rId6"/>
    <p:sldId id="263" r:id="rId7"/>
    <p:sldId id="377" r:id="rId8"/>
    <p:sldId id="379" r:id="rId9"/>
    <p:sldId id="380" r:id="rId10"/>
    <p:sldId id="382" r:id="rId11"/>
    <p:sldId id="399" r:id="rId12"/>
    <p:sldId id="383" r:id="rId13"/>
    <p:sldId id="401" r:id="rId14"/>
    <p:sldId id="272" r:id="rId15"/>
    <p:sldId id="403" r:id="rId16"/>
    <p:sldId id="388" r:id="rId17"/>
    <p:sldId id="275" r:id="rId18"/>
    <p:sldId id="276" r:id="rId19"/>
    <p:sldId id="390" r:id="rId20"/>
    <p:sldId id="391" r:id="rId21"/>
    <p:sldId id="409" r:id="rId22"/>
    <p:sldId id="301" r:id="rId23"/>
    <p:sldId id="394" r:id="rId24"/>
    <p:sldId id="396" r:id="rId25"/>
    <p:sldId id="395" r:id="rId26"/>
    <p:sldId id="397" r:id="rId27"/>
    <p:sldId id="398" r:id="rId28"/>
    <p:sldId id="381" r:id="rId29"/>
    <p:sldId id="400" r:id="rId30"/>
    <p:sldId id="384" r:id="rId31"/>
    <p:sldId id="402" r:id="rId32"/>
    <p:sldId id="386" r:id="rId33"/>
    <p:sldId id="404" r:id="rId34"/>
    <p:sldId id="405" r:id="rId35"/>
    <p:sldId id="406" r:id="rId36"/>
    <p:sldId id="407" r:id="rId37"/>
    <p:sldId id="425" r:id="rId38"/>
    <p:sldId id="392" r:id="rId39"/>
    <p:sldId id="410" r:id="rId40"/>
    <p:sldId id="411" r:id="rId41"/>
    <p:sldId id="412" r:id="rId42"/>
    <p:sldId id="413" r:id="rId43"/>
    <p:sldId id="414" r:id="rId44"/>
    <p:sldId id="415" r:id="rId45"/>
    <p:sldId id="416" r:id="rId46"/>
    <p:sldId id="417" r:id="rId47"/>
    <p:sldId id="418" r:id="rId48"/>
    <p:sldId id="419" r:id="rId49"/>
    <p:sldId id="420" r:id="rId50"/>
    <p:sldId id="421" r:id="rId51"/>
    <p:sldId id="422" r:id="rId52"/>
    <p:sldId id="423" r:id="rId53"/>
    <p:sldId id="424" r:id="rId54"/>
    <p:sldId id="426" r:id="rId55"/>
    <p:sldId id="408" r:id="rId56"/>
    <p:sldId id="445" r:id="rId57"/>
    <p:sldId id="427" r:id="rId58"/>
    <p:sldId id="430" r:id="rId59"/>
    <p:sldId id="429" r:id="rId60"/>
    <p:sldId id="449" r:id="rId61"/>
    <p:sldId id="432" r:id="rId62"/>
    <p:sldId id="433" r:id="rId63"/>
    <p:sldId id="434" r:id="rId64"/>
    <p:sldId id="435" r:id="rId65"/>
    <p:sldId id="436" r:id="rId66"/>
    <p:sldId id="437" r:id="rId67"/>
    <p:sldId id="438" r:id="rId68"/>
    <p:sldId id="439" r:id="rId69"/>
    <p:sldId id="440" r:id="rId70"/>
    <p:sldId id="441" r:id="rId71"/>
    <p:sldId id="442" r:id="rId72"/>
    <p:sldId id="444" r:id="rId73"/>
    <p:sldId id="443" r:id="rId74"/>
    <p:sldId id="446" r:id="rId75"/>
    <p:sldId id="428" r:id="rId76"/>
    <p:sldId id="447" r:id="rId77"/>
    <p:sldId id="448" r:id="rId78"/>
    <p:sldId id="450" r:id="rId79"/>
    <p:sldId id="431" r:id="rId80"/>
    <p:sldId id="451" r:id="rId81"/>
    <p:sldId id="452" r:id="rId82"/>
    <p:sldId id="453" r:id="rId83"/>
    <p:sldId id="454" r:id="rId84"/>
    <p:sldId id="455" r:id="rId85"/>
    <p:sldId id="456" r:id="rId86"/>
    <p:sldId id="458" r:id="rId87"/>
    <p:sldId id="457" r:id="rId88"/>
    <p:sldId id="340" r:id="rId89"/>
    <p:sldId id="378" r:id="rId90"/>
    <p:sldId id="264" r:id="rId91"/>
    <p:sldId id="266" r:id="rId92"/>
    <p:sldId id="265" r:id="rId93"/>
    <p:sldId id="268" r:id="rId94"/>
    <p:sldId id="267" r:id="rId95"/>
    <p:sldId id="270" r:id="rId96"/>
    <p:sldId id="269" r:id="rId97"/>
    <p:sldId id="385" r:id="rId98"/>
    <p:sldId id="271" r:id="rId99"/>
    <p:sldId id="387" r:id="rId100"/>
    <p:sldId id="274" r:id="rId101"/>
    <p:sldId id="389" r:id="rId102"/>
    <p:sldId id="277" r:id="rId103"/>
    <p:sldId id="289" r:id="rId104"/>
    <p:sldId id="365" r:id="rId105"/>
    <p:sldId id="282" r:id="rId106"/>
    <p:sldId id="281" r:id="rId107"/>
    <p:sldId id="284" r:id="rId108"/>
    <p:sldId id="283" r:id="rId109"/>
    <p:sldId id="286" r:id="rId110"/>
    <p:sldId id="285" r:id="rId111"/>
    <p:sldId id="288" r:id="rId112"/>
    <p:sldId id="306" r:id="rId113"/>
    <p:sldId id="291" r:id="rId114"/>
    <p:sldId id="290" r:id="rId115"/>
    <p:sldId id="293" r:id="rId116"/>
    <p:sldId id="292" r:id="rId117"/>
    <p:sldId id="294" r:id="rId118"/>
    <p:sldId id="295" r:id="rId119"/>
    <p:sldId id="297" r:id="rId120"/>
    <p:sldId id="314" r:id="rId121"/>
    <p:sldId id="364" r:id="rId122"/>
    <p:sldId id="368" r:id="rId123"/>
    <p:sldId id="393" r:id="rId124"/>
    <p:sldId id="300" r:id="rId125"/>
    <p:sldId id="303" r:id="rId126"/>
    <p:sldId id="302" r:id="rId127"/>
    <p:sldId id="305" r:id="rId128"/>
    <p:sldId id="304" r:id="rId129"/>
    <p:sldId id="307" r:id="rId130"/>
    <p:sldId id="287" r:id="rId131"/>
    <p:sldId id="309" r:id="rId132"/>
    <p:sldId id="308" r:id="rId133"/>
    <p:sldId id="311" r:id="rId134"/>
    <p:sldId id="310" r:id="rId135"/>
    <p:sldId id="313" r:id="rId136"/>
    <p:sldId id="312" r:id="rId137"/>
    <p:sldId id="315" r:id="rId138"/>
    <p:sldId id="296" r:id="rId139"/>
    <p:sldId id="369" r:id="rId140"/>
    <p:sldId id="370" r:id="rId141"/>
    <p:sldId id="318" r:id="rId142"/>
    <p:sldId id="319" r:id="rId143"/>
    <p:sldId id="320" r:id="rId144"/>
    <p:sldId id="321" r:id="rId145"/>
    <p:sldId id="349" r:id="rId146"/>
    <p:sldId id="350" r:id="rId147"/>
    <p:sldId id="351" r:id="rId148"/>
    <p:sldId id="352" r:id="rId149"/>
    <p:sldId id="353" r:id="rId150"/>
    <p:sldId id="333" r:id="rId151"/>
    <p:sldId id="355" r:id="rId152"/>
    <p:sldId id="356" r:id="rId153"/>
    <p:sldId id="338" r:id="rId154"/>
    <p:sldId id="358" r:id="rId155"/>
    <p:sldId id="359" r:id="rId156"/>
    <p:sldId id="339" r:id="rId157"/>
    <p:sldId id="371" r:id="rId158"/>
    <p:sldId id="372" r:id="rId159"/>
    <p:sldId id="345" r:id="rId160"/>
    <p:sldId id="346" r:id="rId161"/>
    <p:sldId id="347" r:id="rId162"/>
    <p:sldId id="348" r:id="rId163"/>
    <p:sldId id="322" r:id="rId164"/>
    <p:sldId id="323" r:id="rId165"/>
    <p:sldId id="325" r:id="rId166"/>
    <p:sldId id="324" r:id="rId167"/>
    <p:sldId id="336" r:id="rId168"/>
    <p:sldId id="354" r:id="rId169"/>
    <p:sldId id="337" r:id="rId170"/>
    <p:sldId id="332" r:id="rId171"/>
    <p:sldId id="357" r:id="rId172"/>
    <p:sldId id="334" r:id="rId173"/>
    <p:sldId id="335" r:id="rId174"/>
    <p:sldId id="360" r:id="rId17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206A"/>
    <a:srgbClr val="002060"/>
    <a:srgbClr val="F5DA22"/>
    <a:srgbClr val="FFE583"/>
    <a:srgbClr val="FFF48A"/>
    <a:srgbClr val="9C3DA1"/>
    <a:srgbClr val="D7BFDF"/>
    <a:srgbClr val="E1D81B"/>
    <a:srgbClr val="FFE181"/>
    <a:srgbClr val="F8F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14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53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5" Type="http://schemas.openxmlformats.org/officeDocument/2006/relationships/slide" Target="slides/slide174.xml"/><Relationship Id="rId170" Type="http://schemas.openxmlformats.org/officeDocument/2006/relationships/slide" Target="slides/slide169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presProps" Target="pres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77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tableStyles" Target="tableStyle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07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3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23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7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3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0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20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50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066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86D72-6B7E-4513-BCA2-FF1B67CDFCED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54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86D72-6B7E-4513-BCA2-FF1B67CDFCED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6DE07-E486-4B2D-86EA-43270A7E1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planwallpaper.com/static/images/Stunning-retro-graphic-powerpoint-design-backgrou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177421"/>
            <a:ext cx="63716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Preterite</a:t>
            </a:r>
            <a:r>
              <a:rPr lang="en-US" sz="6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algn="ctr"/>
            <a:r>
              <a:rPr lang="en-US" sz="6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and </a:t>
            </a:r>
          </a:p>
          <a:p>
            <a:pPr algn="ctr"/>
            <a:r>
              <a:rPr lang="en-US" sz="6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Imperfect </a:t>
            </a:r>
          </a:p>
          <a:p>
            <a:pPr algn="ctr"/>
            <a:r>
              <a:rPr lang="en-US" sz="6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Basic Concepts</a:t>
            </a:r>
            <a:endParaRPr lang="en-US" sz="6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17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8411" y="1763434"/>
            <a:ext cx="752864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Teníamos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tres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perros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58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546936" y="1710073"/>
            <a:ext cx="1022881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000" b="1" dirty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f</a:t>
            </a:r>
            <a:r>
              <a:rPr lang="en-US" sz="80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or the first time</a:t>
            </a:r>
          </a:p>
          <a:p>
            <a:pPr algn="ctr">
              <a:lnSpc>
                <a:spcPct val="150000"/>
              </a:lnSpc>
            </a:pPr>
            <a:r>
              <a:rPr lang="en-US" sz="80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preterite</a:t>
            </a:r>
            <a:endParaRPr lang="en-US" sz="8000" b="1" dirty="0" smtClean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625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45950" y="2183407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por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fin</a:t>
            </a:r>
          </a:p>
        </p:txBody>
      </p:sp>
    </p:spTree>
    <p:extLst>
      <p:ext uri="{BB962C8B-B14F-4D97-AF65-F5344CB8AC3E}">
        <p14:creationId xmlns:p14="http://schemas.microsoft.com/office/powerpoint/2010/main" val="23654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4585" y="1365828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finally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preterite</a:t>
            </a:r>
            <a:endParaRPr lang="en-US" sz="8800" b="1" dirty="0" smtClean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642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E583"/>
            </a:gs>
            <a:gs pos="100000">
              <a:srgbClr val="F5DA2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5949" y="2473865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ada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semana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266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E583"/>
            </a:gs>
            <a:gs pos="100000">
              <a:srgbClr val="F5DA2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4309" y="1295180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very week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imperfect</a:t>
            </a:r>
          </a:p>
        </p:txBody>
      </p:sp>
    </p:spTree>
    <p:extLst>
      <p:ext uri="{BB962C8B-B14F-4D97-AF65-F5344CB8AC3E}">
        <p14:creationId xmlns:p14="http://schemas.microsoft.com/office/powerpoint/2010/main" val="301254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344768"/>
            <a:ext cx="8993393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anoche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0193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9131" y="1376583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ast night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preterite</a:t>
            </a:r>
            <a:endParaRPr lang="en-US" sz="8800" b="1" dirty="0" smtClean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537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4438" y="2344775"/>
            <a:ext cx="7335012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anteayer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662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2919" y="160971"/>
            <a:ext cx="859365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the day before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yesterday 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preterite</a:t>
            </a:r>
            <a:endParaRPr lang="en-US" sz="8800" b="1" dirty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314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8379" y="2387805"/>
            <a:ext cx="7367283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nunca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92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6381" y="2328919"/>
            <a:ext cx="7528648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possession</a:t>
            </a:r>
          </a:p>
        </p:txBody>
      </p:sp>
    </p:spTree>
    <p:extLst>
      <p:ext uri="{BB962C8B-B14F-4D97-AF65-F5344CB8AC3E}">
        <p14:creationId xmlns:p14="http://schemas.microsoft.com/office/powerpoint/2010/main" val="262898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2923" y="1398101"/>
            <a:ext cx="692622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never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imperfect</a:t>
            </a:r>
            <a:endParaRPr lang="en-US" sz="8800" b="1" dirty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204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375440"/>
            <a:ext cx="922835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los lunes</a:t>
            </a:r>
          </a:p>
        </p:txBody>
      </p:sp>
    </p:spTree>
    <p:extLst>
      <p:ext uri="{BB962C8B-B14F-4D97-AF65-F5344CB8AC3E}">
        <p14:creationId xmlns:p14="http://schemas.microsoft.com/office/powerpoint/2010/main" val="357687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On Mondays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imperfect</a:t>
            </a:r>
          </a:p>
        </p:txBody>
      </p:sp>
    </p:spTree>
    <p:extLst>
      <p:ext uri="{BB962C8B-B14F-4D97-AF65-F5344CB8AC3E}">
        <p14:creationId xmlns:p14="http://schemas.microsoft.com/office/powerpoint/2010/main" val="138952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384912"/>
            <a:ext cx="93036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0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por</a:t>
            </a:r>
            <a:r>
              <a:rPr lang="en-US" sz="80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 #  horas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070746" y="3971498"/>
            <a:ext cx="1897039" cy="1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31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2161" y="177421"/>
            <a:ext cx="885183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pecific # of hours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preterite</a:t>
            </a:r>
            <a:endParaRPr lang="en-US" sz="8800" b="1" dirty="0" smtClean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1459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981" y="2420076"/>
            <a:ext cx="8443048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cada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mes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5005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2672" y="1343991"/>
            <a:ext cx="84430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every month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imperfect</a:t>
            </a:r>
          </a:p>
        </p:txBody>
      </p:sp>
    </p:spTree>
    <p:extLst>
      <p:ext uri="{BB962C8B-B14F-4D97-AF65-F5344CB8AC3E}">
        <p14:creationId xmlns:p14="http://schemas.microsoft.com/office/powerpoint/2010/main" val="197536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111" y="2436614"/>
            <a:ext cx="8529110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el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año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pasado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378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7445" y="1191297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ast year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preterite</a:t>
            </a:r>
            <a:endParaRPr lang="en-US" sz="8800" b="1" dirty="0" smtClean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3499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6381" y="2308483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veces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504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1176" y="1738227"/>
            <a:ext cx="853986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Era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su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cumpleaños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36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2162" y="1269006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sometimes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imperfect</a:t>
            </a:r>
          </a:p>
        </p:txBody>
      </p:sp>
    </p:spTree>
    <p:extLst>
      <p:ext uri="{BB962C8B-B14F-4D97-AF65-F5344CB8AC3E}">
        <p14:creationId xmlns:p14="http://schemas.microsoft.com/office/powerpoint/2010/main" val="100350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E583"/>
            </a:gs>
            <a:gs pos="100000">
              <a:srgbClr val="F5DA2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980" y="2373031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un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día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1253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E583"/>
            </a:gs>
            <a:gs pos="100000">
              <a:srgbClr val="F5DA2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507" y="1176043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one day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preterite</a:t>
            </a:r>
            <a:endParaRPr lang="en-US" sz="8800" b="1" dirty="0" smtClean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7373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9458" y="2278620"/>
            <a:ext cx="853986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por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 # 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meses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2811438" y="3998793"/>
            <a:ext cx="1897039" cy="1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54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77842"/>
            <a:ext cx="885183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pecific # of months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preterite</a:t>
            </a:r>
            <a:endParaRPr lang="en-US" sz="8800" b="1" dirty="0" smtClean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397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5998" y="2339475"/>
            <a:ext cx="814504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i="1" dirty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</a:t>
            </a:r>
            <a:r>
              <a:rPr lang="en-US" sz="8800" b="1" i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R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+ </a:t>
            </a:r>
            <a:r>
              <a:rPr lang="en-US" sz="8800" b="1" i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+ Inf.</a:t>
            </a:r>
          </a:p>
        </p:txBody>
      </p:sp>
    </p:spTree>
    <p:extLst>
      <p:ext uri="{BB962C8B-B14F-4D97-AF65-F5344CB8AC3E}">
        <p14:creationId xmlns:p14="http://schemas.microsoft.com/office/powerpoint/2010/main" val="402018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8184" y="1408860"/>
            <a:ext cx="871199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was going to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imperfect</a:t>
            </a:r>
            <a:endParaRPr lang="en-US" sz="8800" b="1" dirty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006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3083" y="1464734"/>
            <a:ext cx="785137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los fines de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semana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563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3505" y="1572632"/>
            <a:ext cx="830930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every weekend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imperfect</a:t>
            </a:r>
            <a:endParaRPr lang="en-US" sz="8800" b="1" dirty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201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184" y="1420099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de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vez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en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cuando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2666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3050" y="2303711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0249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317" y="260359"/>
            <a:ext cx="853986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every once in 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 while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imperfect</a:t>
            </a:r>
          </a:p>
        </p:txBody>
      </p:sp>
    </p:spTree>
    <p:extLst>
      <p:ext uri="{BB962C8B-B14F-4D97-AF65-F5344CB8AC3E}">
        <p14:creationId xmlns:p14="http://schemas.microsoft.com/office/powerpoint/2010/main" val="182232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2141" y="2229812"/>
            <a:ext cx="776531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por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fin</a:t>
            </a:r>
          </a:p>
        </p:txBody>
      </p:sp>
    </p:spTree>
    <p:extLst>
      <p:ext uri="{BB962C8B-B14F-4D97-AF65-F5344CB8AC3E}">
        <p14:creationId xmlns:p14="http://schemas.microsoft.com/office/powerpoint/2010/main" val="172322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0611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finally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preterite</a:t>
            </a:r>
            <a:endParaRPr lang="en-US" sz="8800" b="1" dirty="0" smtClean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472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738" y="2332249"/>
            <a:ext cx="8432290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los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viernes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37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0345" y="1333555"/>
            <a:ext cx="814183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on Fridays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imperfect</a:t>
            </a:r>
          </a:p>
        </p:txBody>
      </p:sp>
    </p:spTree>
    <p:extLst>
      <p:ext uri="{BB962C8B-B14F-4D97-AF65-F5344CB8AC3E}">
        <p14:creationId xmlns:p14="http://schemas.microsoft.com/office/powerpoint/2010/main" val="205597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3616" y="2304313"/>
            <a:ext cx="8529110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 menudo</a:t>
            </a:r>
            <a:endParaRPr lang="en-US" sz="8800" b="1" dirty="0" smtClean="0">
              <a:solidFill>
                <a:srgbClr val="C0000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783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often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imperfect</a:t>
            </a:r>
          </a:p>
        </p:txBody>
      </p:sp>
    </p:spTree>
    <p:extLst>
      <p:ext uri="{BB962C8B-B14F-4D97-AF65-F5344CB8AC3E}">
        <p14:creationId xmlns:p14="http://schemas.microsoft.com/office/powerpoint/2010/main" val="425477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4881" y="1263708"/>
            <a:ext cx="879805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por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 # 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semanas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4844955" y="2988859"/>
            <a:ext cx="1897039" cy="1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37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017" y="266943"/>
            <a:ext cx="885183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pecific # of weeks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preterite</a:t>
            </a:r>
            <a:endParaRPr lang="en-US" sz="8800" b="1" dirty="0" smtClean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6914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E583"/>
            </a:gs>
            <a:gs pos="100000">
              <a:srgbClr val="F5DA2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6581" y="2278299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u="sng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una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vez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474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6647" y="715414"/>
            <a:ext cx="776531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sabía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todas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las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respuestas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541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E583"/>
            </a:gs>
            <a:gs pos="100000">
              <a:srgbClr val="F5DA2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097" y="1312520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once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preterite</a:t>
            </a:r>
            <a:endParaRPr lang="en-US" sz="8800" b="1" dirty="0" smtClean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809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1961" y="2181801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todos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los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días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648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6226" y="1336121"/>
            <a:ext cx="8539867" cy="3930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everyday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imperfect</a:t>
            </a:r>
          </a:p>
        </p:txBody>
      </p:sp>
    </p:spTree>
    <p:extLst>
      <p:ext uri="{BB962C8B-B14F-4D97-AF65-F5344CB8AC3E}">
        <p14:creationId xmlns:p14="http://schemas.microsoft.com/office/powerpoint/2010/main" val="302394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7725" y="2356335"/>
            <a:ext cx="7442588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de pronto</a:t>
            </a:r>
          </a:p>
        </p:txBody>
      </p:sp>
    </p:spTree>
    <p:extLst>
      <p:ext uri="{BB962C8B-B14F-4D97-AF65-F5344CB8AC3E}">
        <p14:creationId xmlns:p14="http://schemas.microsoft.com/office/powerpoint/2010/main" val="360343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1222" y="1335321"/>
            <a:ext cx="7281223" cy="3930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suddenly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preterite</a:t>
            </a:r>
            <a:endParaRPr lang="en-US" sz="8800" b="1" dirty="0" smtClean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9764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3170" y="1457188"/>
            <a:ext cx="7238192" cy="3930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semana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pasada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872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7846" y="1375302"/>
            <a:ext cx="7657740" cy="3930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last week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preterite</a:t>
            </a:r>
            <a:endParaRPr lang="en-US" sz="8800" b="1" dirty="0" smtClean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01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6020" y="2316194"/>
            <a:ext cx="776531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esta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noche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8486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tonight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preterite</a:t>
            </a:r>
            <a:endParaRPr lang="en-US" sz="8800" b="1" dirty="0" smtClean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847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52612"/>
            <a:ext cx="8851839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cada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año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842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2900" y="2459993"/>
            <a:ext cx="776531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knowledge</a:t>
            </a:r>
          </a:p>
        </p:txBody>
      </p:sp>
    </p:spTree>
    <p:extLst>
      <p:ext uri="{BB962C8B-B14F-4D97-AF65-F5344CB8AC3E}">
        <p14:creationId xmlns:p14="http://schemas.microsoft.com/office/powerpoint/2010/main" val="400523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312" y="1290525"/>
            <a:ext cx="885183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very year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imperfect</a:t>
            </a:r>
          </a:p>
        </p:txBody>
      </p:sp>
    </p:spTree>
    <p:extLst>
      <p:ext uri="{BB962C8B-B14F-4D97-AF65-F5344CB8AC3E}">
        <p14:creationId xmlns:p14="http://schemas.microsoft.com/office/powerpoint/2010/main" val="210869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2753" y="2540499"/>
            <a:ext cx="8141834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on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frecuencia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611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0345" y="1333555"/>
            <a:ext cx="814183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frequently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imperfect</a:t>
            </a:r>
          </a:p>
        </p:txBody>
      </p:sp>
    </p:spTree>
    <p:extLst>
      <p:ext uri="{BB962C8B-B14F-4D97-AF65-F5344CB8AC3E}">
        <p14:creationId xmlns:p14="http://schemas.microsoft.com/office/powerpoint/2010/main" val="228728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573749" y="263732"/>
            <a:ext cx="1006745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dos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veces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cinco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veces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ocho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veces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1881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9541" y="241734"/>
            <a:ext cx="776531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Specific #  of times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preterite</a:t>
            </a:r>
            <a:endParaRPr lang="en-US" sz="8800" b="1" dirty="0" smtClean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6437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1018" y="2263687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por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lo general</a:t>
            </a:r>
          </a:p>
        </p:txBody>
      </p:sp>
    </p:spTree>
    <p:extLst>
      <p:ext uri="{BB962C8B-B14F-4D97-AF65-F5344CB8AC3E}">
        <p14:creationId xmlns:p14="http://schemas.microsoft.com/office/powerpoint/2010/main" val="13347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7465" y="1288594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generally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imperfect</a:t>
            </a:r>
          </a:p>
        </p:txBody>
      </p:sp>
    </p:spTree>
    <p:extLst>
      <p:ext uri="{BB962C8B-B14F-4D97-AF65-F5344CB8AC3E}">
        <p14:creationId xmlns:p14="http://schemas.microsoft.com/office/powerpoint/2010/main" val="296611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E583"/>
            </a:gs>
            <a:gs pos="100000">
              <a:srgbClr val="F5DA2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2115" y="2442072"/>
            <a:ext cx="8539867" cy="1734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0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frecuentemente</a:t>
            </a:r>
            <a:endParaRPr lang="en-US" sz="80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766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E583"/>
            </a:gs>
            <a:gs pos="100000">
              <a:srgbClr val="F5DA2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928" y="1380759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frequently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imperfect</a:t>
            </a:r>
          </a:p>
        </p:txBody>
      </p:sp>
    </p:spTree>
    <p:extLst>
      <p:ext uri="{BB962C8B-B14F-4D97-AF65-F5344CB8AC3E}">
        <p14:creationId xmlns:p14="http://schemas.microsoft.com/office/powerpoint/2010/main" val="386325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1961" y="2181801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usualmente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800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40096"/>
            <a:ext cx="9144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Mis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profesores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eran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muy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simpáticos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723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6226" y="1336121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usually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imperfect</a:t>
            </a:r>
          </a:p>
        </p:txBody>
      </p:sp>
    </p:spTree>
    <p:extLst>
      <p:ext uri="{BB962C8B-B14F-4D97-AF65-F5344CB8AC3E}">
        <p14:creationId xmlns:p14="http://schemas.microsoft.com/office/powerpoint/2010/main" val="13406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7725" y="2356335"/>
            <a:ext cx="7442588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de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repente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58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1222" y="1335321"/>
            <a:ext cx="7281223" cy="3930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suddenly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preterite</a:t>
            </a:r>
            <a:endParaRPr lang="en-US" sz="8800" b="1" dirty="0" smtClean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009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1976" y="2303350"/>
            <a:ext cx="822083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el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mes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pasado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195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7846" y="1375302"/>
            <a:ext cx="76577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last month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preterite</a:t>
            </a:r>
            <a:endParaRPr lang="en-US" sz="8800" b="1" dirty="0" smtClean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287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6020" y="2316194"/>
            <a:ext cx="776531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rara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vez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8000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rarely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imperfect</a:t>
            </a:r>
          </a:p>
        </p:txBody>
      </p:sp>
    </p:spTree>
    <p:extLst>
      <p:ext uri="{BB962C8B-B14F-4D97-AF65-F5344CB8AC3E}">
        <p14:creationId xmlns:p14="http://schemas.microsoft.com/office/powerpoint/2010/main" val="13054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477" y="2225316"/>
            <a:ext cx="885183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por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 # 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años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3207221" y="3957850"/>
            <a:ext cx="1897039" cy="1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19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721" y="266943"/>
            <a:ext cx="885183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pecific # of years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preterite</a:t>
            </a:r>
            <a:endParaRPr lang="en-US" sz="8800" b="1" dirty="0" smtClean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722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0867" y="2540499"/>
            <a:ext cx="8141834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cada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día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1354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8100" y="2247790"/>
            <a:ext cx="776531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personality</a:t>
            </a:r>
          </a:p>
        </p:txBody>
      </p:sp>
    </p:spTree>
    <p:extLst>
      <p:ext uri="{BB962C8B-B14F-4D97-AF65-F5344CB8AC3E}">
        <p14:creationId xmlns:p14="http://schemas.microsoft.com/office/powerpoint/2010/main" val="3674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0345" y="1333555"/>
            <a:ext cx="814183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everyday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imperfect</a:t>
            </a:r>
          </a:p>
        </p:txBody>
      </p:sp>
    </p:spTree>
    <p:extLst>
      <p:ext uri="{BB962C8B-B14F-4D97-AF65-F5344CB8AC3E}">
        <p14:creationId xmlns:p14="http://schemas.microsoft.com/office/powerpoint/2010/main" val="252523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437271" y="2310896"/>
            <a:ext cx="10067453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finalmente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5245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5075" y="1251668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finally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preterite</a:t>
            </a:r>
            <a:endParaRPr lang="en-US" sz="8800" b="1" dirty="0" smtClean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9399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1018" y="2263687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sta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tarde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500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9226" y="1329537"/>
            <a:ext cx="8539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his afternoon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preterite</a:t>
            </a:r>
            <a:endParaRPr lang="en-US" sz="8800" b="1" dirty="0" smtClean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862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2044" y="1750271"/>
            <a:ext cx="853986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Ella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llevaba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un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vestido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azul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04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5792" y="1605892"/>
            <a:ext cx="8539867" cy="3337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w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hat someone was wearing</a:t>
            </a:r>
          </a:p>
        </p:txBody>
      </p:sp>
    </p:spTree>
    <p:extLst>
      <p:ext uri="{BB962C8B-B14F-4D97-AF65-F5344CB8AC3E}">
        <p14:creationId xmlns:p14="http://schemas.microsoft.com/office/powerpoint/2010/main" val="269951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37days.net/wp-content/uploads/2015/05/powerpoint-templates-j7uh89p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77000" y="2012330"/>
            <a:ext cx="63716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Background</a:t>
            </a:r>
          </a:p>
          <a:p>
            <a:pPr algn="ctr"/>
            <a:r>
              <a:rPr lang="en-US" sz="8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Information</a:t>
            </a:r>
            <a:endParaRPr lang="en-US" sz="8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20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E583"/>
            </a:gs>
            <a:gs pos="100000">
              <a:srgbClr val="F5DA2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4075" y="1691813"/>
            <a:ext cx="853986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Era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la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medianoche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562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E583"/>
            </a:gs>
            <a:gs pos="100000">
              <a:srgbClr val="F5DA2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5476" y="2353549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50189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5553" y="2398936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era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joven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870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5553" y="2398936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age</a:t>
            </a:r>
          </a:p>
        </p:txBody>
      </p:sp>
    </p:spTree>
    <p:extLst>
      <p:ext uri="{BB962C8B-B14F-4D97-AF65-F5344CB8AC3E}">
        <p14:creationId xmlns:p14="http://schemas.microsoft.com/office/powerpoint/2010/main" val="217362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6573" y="1768533"/>
            <a:ext cx="855289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Los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niños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tenían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miedo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403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6415" y="1648217"/>
            <a:ext cx="8552890" cy="3337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hysical condition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1685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9742" y="2462542"/>
            <a:ext cx="738455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Hacía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viento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083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6752" y="2272725"/>
            <a:ext cx="6926221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weather</a:t>
            </a:r>
          </a:p>
        </p:txBody>
      </p:sp>
    </p:spTree>
    <p:extLst>
      <p:ext uri="{BB962C8B-B14F-4D97-AF65-F5344CB8AC3E}">
        <p14:creationId xmlns:p14="http://schemas.microsoft.com/office/powerpoint/2010/main" val="270265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4192" y="1847656"/>
            <a:ext cx="752864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Ella no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quería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ir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conmigo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261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4192" y="2401108"/>
            <a:ext cx="7528648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desires</a:t>
            </a:r>
          </a:p>
        </p:txBody>
      </p:sp>
    </p:spTree>
    <p:extLst>
      <p:ext uri="{BB962C8B-B14F-4D97-AF65-F5344CB8AC3E}">
        <p14:creationId xmlns:p14="http://schemas.microsoft.com/office/powerpoint/2010/main" val="57147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uperiorvelvetblog.com/p/2015/12/power-point-template-8gkkuv0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85931" y="801766"/>
            <a:ext cx="745756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u="sng" dirty="0"/>
              <a:t>ONLY</a:t>
            </a:r>
            <a:r>
              <a:rPr lang="en-US" sz="4200" dirty="0"/>
              <a:t> the </a:t>
            </a:r>
            <a:r>
              <a:rPr lang="en-US" sz="4200" b="1" dirty="0"/>
              <a:t>IMPERFECT</a:t>
            </a:r>
            <a:r>
              <a:rPr lang="en-US" sz="4200" dirty="0"/>
              <a:t> can be used to describe and provide </a:t>
            </a:r>
            <a:r>
              <a:rPr lang="en-US" sz="4200" dirty="0" smtClean="0"/>
              <a:t>background information </a:t>
            </a:r>
            <a:r>
              <a:rPr lang="en-US" sz="4200" dirty="0"/>
              <a:t>related to events in the past.  You will use the </a:t>
            </a:r>
            <a:r>
              <a:rPr lang="en-US" sz="4200" b="1" dirty="0"/>
              <a:t>IMPERFECT</a:t>
            </a:r>
            <a:r>
              <a:rPr lang="en-US" sz="4200" dirty="0"/>
              <a:t> for this type of information </a:t>
            </a:r>
            <a:r>
              <a:rPr lang="en-US" sz="4200" b="1" u="sng" dirty="0"/>
              <a:t>EVEN</a:t>
            </a:r>
            <a:r>
              <a:rPr lang="en-US" sz="4200" dirty="0"/>
              <a:t> </a:t>
            </a:r>
            <a:r>
              <a:rPr lang="en-US" sz="4200" b="1" u="sng" dirty="0"/>
              <a:t>IF</a:t>
            </a:r>
            <a:r>
              <a:rPr lang="en-US" sz="4200" dirty="0"/>
              <a:t> it occurs in a sentence that contains a </a:t>
            </a:r>
            <a:r>
              <a:rPr lang="en-US" sz="4200" dirty="0" err="1"/>
              <a:t>preterite</a:t>
            </a:r>
            <a:r>
              <a:rPr lang="en-US" sz="4200" dirty="0"/>
              <a:t> </a:t>
            </a:r>
            <a:r>
              <a:rPr lang="en-US" sz="4200" dirty="0" smtClean="0"/>
              <a:t>trigger</a:t>
            </a:r>
            <a:r>
              <a:rPr lang="en-US" sz="4200" dirty="0"/>
              <a:t>.</a:t>
            </a:r>
          </a:p>
          <a:p>
            <a:r>
              <a:rPr lang="en-US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6922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7271" y="1810416"/>
            <a:ext cx="853986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me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sentía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nerviosa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207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3050" y="2303711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emotions</a:t>
            </a:r>
          </a:p>
        </p:txBody>
      </p:sp>
    </p:spTree>
    <p:extLst>
      <p:ext uri="{BB962C8B-B14F-4D97-AF65-F5344CB8AC3E}">
        <p14:creationId xmlns:p14="http://schemas.microsoft.com/office/powerpoint/2010/main" val="409719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6963" y="847761"/>
            <a:ext cx="776531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Ellos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no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podían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asistir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a la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reunión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426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8679" y="2399835"/>
            <a:ext cx="776531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abilities</a:t>
            </a:r>
          </a:p>
        </p:txBody>
      </p:sp>
    </p:spTree>
    <p:extLst>
      <p:ext uri="{BB962C8B-B14F-4D97-AF65-F5344CB8AC3E}">
        <p14:creationId xmlns:p14="http://schemas.microsoft.com/office/powerpoint/2010/main" val="30281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9974" y="2332011"/>
            <a:ext cx="799495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Era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el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verano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525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8100" y="2247790"/>
            <a:ext cx="776531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season</a:t>
            </a:r>
          </a:p>
        </p:txBody>
      </p:sp>
    </p:spTree>
    <p:extLst>
      <p:ext uri="{BB962C8B-B14F-4D97-AF65-F5344CB8AC3E}">
        <p14:creationId xmlns:p14="http://schemas.microsoft.com/office/powerpoint/2010/main" val="62187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1886" y="823839"/>
            <a:ext cx="853986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no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tenía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ganas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de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hacer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la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tarea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857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3760" y="2484197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desires</a:t>
            </a:r>
          </a:p>
        </p:txBody>
      </p:sp>
    </p:spTree>
    <p:extLst>
      <p:ext uri="{BB962C8B-B14F-4D97-AF65-F5344CB8AC3E}">
        <p14:creationId xmlns:p14="http://schemas.microsoft.com/office/powerpoint/2010/main" val="200872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E583"/>
            </a:gs>
            <a:gs pos="100000">
              <a:srgbClr val="F5DA2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1729" y="1848223"/>
            <a:ext cx="853986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No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conocía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a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nadie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907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E583"/>
            </a:gs>
            <a:gs pos="100000">
              <a:srgbClr val="F5DA2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8099" y="834455"/>
            <a:ext cx="853986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knowledge people and places</a:t>
            </a:r>
          </a:p>
        </p:txBody>
      </p:sp>
    </p:spTree>
    <p:extLst>
      <p:ext uri="{BB962C8B-B14F-4D97-AF65-F5344CB8AC3E}">
        <p14:creationId xmlns:p14="http://schemas.microsoft.com/office/powerpoint/2010/main" val="286306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powerpointpresentationtemplate.website/wp-content/uploads/2015/10/Best-Tower-Bridge-PowerPoint-Template-1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50"/>
          <a:stretch/>
        </p:blipFill>
        <p:spPr bwMode="auto">
          <a:xfrm flipH="1"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85931" y="801766"/>
            <a:ext cx="745756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200" dirty="0"/>
          </a:p>
          <a:p>
            <a:r>
              <a:rPr lang="en-US" sz="3200" dirty="0"/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71863" y="172688"/>
            <a:ext cx="6371636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Turn to p. </a:t>
            </a:r>
            <a:r>
              <a:rPr 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60</a:t>
            </a:r>
            <a:r>
              <a:rPr 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 the </a:t>
            </a:r>
            <a:r>
              <a:rPr lang="en-US" sz="5400" b="1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Cuaderno</a:t>
            </a:r>
            <a:r>
              <a:rPr lang="en-US" sz="54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de </a:t>
            </a:r>
            <a:r>
              <a:rPr lang="en-US" sz="5400" b="1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recursos</a:t>
            </a:r>
            <a:r>
              <a:rPr lang="en-US" sz="54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and review the descriptive and background information chart</a:t>
            </a:r>
            <a:endParaRPr lang="en-US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22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3049" y="806115"/>
            <a:ext cx="878844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Mis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hermanos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y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creíamos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en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Santa Claus.</a:t>
            </a:r>
          </a:p>
        </p:txBody>
      </p:sp>
    </p:spTree>
    <p:extLst>
      <p:ext uri="{BB962C8B-B14F-4D97-AF65-F5344CB8AC3E}">
        <p14:creationId xmlns:p14="http://schemas.microsoft.com/office/powerpoint/2010/main" val="275442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5553" y="2398936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beliefs</a:t>
            </a:r>
          </a:p>
        </p:txBody>
      </p:sp>
    </p:spTree>
    <p:extLst>
      <p:ext uri="{BB962C8B-B14F-4D97-AF65-F5344CB8AC3E}">
        <p14:creationId xmlns:p14="http://schemas.microsoft.com/office/powerpoint/2010/main" val="378266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478" y="1624154"/>
            <a:ext cx="855289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El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chico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era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alto y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guapo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403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131" y="2297922"/>
            <a:ext cx="8552890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appearance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8922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9427" y="1716584"/>
            <a:ext cx="738455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Era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la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Navidad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132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889" y="2498636"/>
            <a:ext cx="7384553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72530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3242" y="837003"/>
            <a:ext cx="830574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El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pobre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muchacho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no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llevaba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abrigo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121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643" y="1788206"/>
            <a:ext cx="86907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w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hat someone was wearing</a:t>
            </a:r>
          </a:p>
        </p:txBody>
      </p:sp>
    </p:spTree>
    <p:extLst>
      <p:ext uri="{BB962C8B-B14F-4D97-AF65-F5344CB8AC3E}">
        <p14:creationId xmlns:p14="http://schemas.microsoft.com/office/powerpoint/2010/main" val="187606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9144" y="1810416"/>
            <a:ext cx="853986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Ella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prefería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ir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al cine.</a:t>
            </a:r>
          </a:p>
        </p:txBody>
      </p:sp>
    </p:spTree>
    <p:extLst>
      <p:ext uri="{BB962C8B-B14F-4D97-AF65-F5344CB8AC3E}">
        <p14:creationId xmlns:p14="http://schemas.microsoft.com/office/powerpoint/2010/main" val="199879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3050" y="2303711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desires</a:t>
            </a:r>
          </a:p>
        </p:txBody>
      </p:sp>
    </p:spTree>
    <p:extLst>
      <p:ext uri="{BB962C8B-B14F-4D97-AF65-F5344CB8AC3E}">
        <p14:creationId xmlns:p14="http://schemas.microsoft.com/office/powerpoint/2010/main" val="409763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pptbackgroundstemplates.com/backgrounds/powerpoint-education-pink-template-ppt-backgrounds-powerpo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3859" y="146280"/>
            <a:ext cx="8696282" cy="736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Identify the types of background information (from </a:t>
            </a:r>
            <a:r>
              <a:rPr lang="en-US" sz="54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 </a:t>
            </a:r>
            <a:r>
              <a:rPr lang="en-US" sz="54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60</a:t>
            </a:r>
            <a:r>
              <a:rPr lang="en-US" sz="54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   </a:t>
            </a:r>
            <a:r>
              <a:rPr 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that are </a:t>
            </a:r>
          </a:p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represented in the</a:t>
            </a:r>
          </a:p>
          <a:p>
            <a:pPr algn="ctr">
              <a:lnSpc>
                <a:spcPct val="150000"/>
              </a:lnSpc>
            </a:pPr>
            <a:r>
              <a:rPr lang="en-US" sz="5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following examples.</a:t>
            </a:r>
          </a:p>
          <a:p>
            <a:pPr algn="ctr">
              <a:lnSpc>
                <a:spcPct val="125000"/>
              </a:lnSpc>
            </a:pPr>
            <a:endParaRPr lang="en-US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26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76726" y="900290"/>
            <a:ext cx="970254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Mis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vecinos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</a:p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vivían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en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una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casa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grande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170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8679" y="2399835"/>
            <a:ext cx="776531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residence</a:t>
            </a:r>
          </a:p>
        </p:txBody>
      </p:sp>
    </p:spTree>
    <p:extLst>
      <p:ext uri="{BB962C8B-B14F-4D97-AF65-F5344CB8AC3E}">
        <p14:creationId xmlns:p14="http://schemas.microsoft.com/office/powerpoint/2010/main" val="233040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52127"/>
            <a:ext cx="905373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Nuestro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perro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se</a:t>
            </a: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llamaba</a:t>
            </a: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</a:p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Rey.</a:t>
            </a:r>
          </a:p>
        </p:txBody>
      </p:sp>
    </p:spTree>
    <p:extLst>
      <p:ext uri="{BB962C8B-B14F-4D97-AF65-F5344CB8AC3E}">
        <p14:creationId xmlns:p14="http://schemas.microsoft.com/office/powerpoint/2010/main" val="285659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7469" y="2295917"/>
            <a:ext cx="7994953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names</a:t>
            </a:r>
          </a:p>
        </p:txBody>
      </p:sp>
    </p:spTree>
    <p:extLst>
      <p:ext uri="{BB962C8B-B14F-4D97-AF65-F5344CB8AC3E}">
        <p14:creationId xmlns:p14="http://schemas.microsoft.com/office/powerpoint/2010/main" val="192242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3602" y="799776"/>
            <a:ext cx="853986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Mis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amigos y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estábamos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en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el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parque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787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06107" y="2351850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location</a:t>
            </a:r>
          </a:p>
        </p:txBody>
      </p:sp>
    </p:spTree>
    <p:extLst>
      <p:ext uri="{BB962C8B-B14F-4D97-AF65-F5344CB8AC3E}">
        <p14:creationId xmlns:p14="http://schemas.microsoft.com/office/powerpoint/2010/main" val="164129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E583"/>
            </a:gs>
            <a:gs pos="100000">
              <a:srgbClr val="F5DA2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3760" y="993981"/>
            <a:ext cx="853986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Ella no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sabía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montar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en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bicicleta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168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E583"/>
            </a:gs>
            <a:gs pos="100000">
              <a:srgbClr val="F5DA2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5476" y="2618244"/>
            <a:ext cx="8539867" cy="1645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skills</a:t>
            </a:r>
          </a:p>
        </p:txBody>
      </p:sp>
    </p:spTree>
    <p:extLst>
      <p:ext uri="{BB962C8B-B14F-4D97-AF65-F5344CB8AC3E}">
        <p14:creationId xmlns:p14="http://schemas.microsoft.com/office/powerpoint/2010/main" val="249359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3207" y="1612231"/>
            <a:ext cx="8788447" cy="3337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Pensábamos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</a:p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que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ella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venía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071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0860" y="2683041"/>
            <a:ext cx="8788447" cy="1645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beliefs</a:t>
            </a:r>
          </a:p>
        </p:txBody>
      </p:sp>
    </p:spTree>
    <p:extLst>
      <p:ext uri="{BB962C8B-B14F-4D97-AF65-F5344CB8AC3E}">
        <p14:creationId xmlns:p14="http://schemas.microsoft.com/office/powerpoint/2010/main" val="216647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0319" y="1010543"/>
            <a:ext cx="855289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Los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libros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estaban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en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la mesa.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80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2825" y="2538555"/>
            <a:ext cx="855289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Era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el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invierno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997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2627" y="2475990"/>
            <a:ext cx="8552890" cy="1645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season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068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5364" y="2703174"/>
            <a:ext cx="785378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Llovía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mucho.</a:t>
            </a:r>
          </a:p>
        </p:txBody>
      </p:sp>
    </p:spTree>
    <p:extLst>
      <p:ext uri="{BB962C8B-B14F-4D97-AF65-F5344CB8AC3E}">
        <p14:creationId xmlns:p14="http://schemas.microsoft.com/office/powerpoint/2010/main" val="215395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890" y="2558794"/>
            <a:ext cx="7384553" cy="1645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weather</a:t>
            </a:r>
          </a:p>
        </p:txBody>
      </p:sp>
    </p:spTree>
    <p:extLst>
      <p:ext uri="{BB962C8B-B14F-4D97-AF65-F5344CB8AC3E}">
        <p14:creationId xmlns:p14="http://schemas.microsoft.com/office/powerpoint/2010/main" val="80288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833" y="1679214"/>
            <a:ext cx="8690756" cy="3337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Teníamos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mucho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frío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618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4643" y="1847656"/>
            <a:ext cx="8690756" cy="3337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hysical condition</a:t>
            </a:r>
          </a:p>
        </p:txBody>
      </p:sp>
    </p:spTree>
    <p:extLst>
      <p:ext uri="{BB962C8B-B14F-4D97-AF65-F5344CB8AC3E}">
        <p14:creationId xmlns:p14="http://schemas.microsoft.com/office/powerpoint/2010/main" val="15007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923" y="883984"/>
            <a:ext cx="853986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La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muchacha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tenía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los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ojos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azules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646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986" y="2399963"/>
            <a:ext cx="8539867" cy="1645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appearance</a:t>
            </a:r>
          </a:p>
        </p:txBody>
      </p:sp>
    </p:spTree>
    <p:extLst>
      <p:ext uri="{BB962C8B-B14F-4D97-AF65-F5344CB8AC3E}">
        <p14:creationId xmlns:p14="http://schemas.microsoft.com/office/powerpoint/2010/main" val="97758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00789" y="792006"/>
            <a:ext cx="970254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Ellos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no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deseaban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salir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</a:p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de la casa.</a:t>
            </a:r>
          </a:p>
        </p:txBody>
      </p:sp>
    </p:spTree>
    <p:extLst>
      <p:ext uri="{BB962C8B-B14F-4D97-AF65-F5344CB8AC3E}">
        <p14:creationId xmlns:p14="http://schemas.microsoft.com/office/powerpoint/2010/main" val="178347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457200" y="2765185"/>
            <a:ext cx="9702542" cy="1645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desires</a:t>
            </a:r>
          </a:p>
        </p:txBody>
      </p:sp>
    </p:spTree>
    <p:extLst>
      <p:ext uri="{BB962C8B-B14F-4D97-AF65-F5344CB8AC3E}">
        <p14:creationId xmlns:p14="http://schemas.microsoft.com/office/powerpoint/2010/main" val="186457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6593" y="2382143"/>
            <a:ext cx="6926221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ocation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34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269" y="1670274"/>
            <a:ext cx="9053731" cy="3337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No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conocíamos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bien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la ciudad.</a:t>
            </a:r>
          </a:p>
        </p:txBody>
      </p:sp>
    </p:spTree>
    <p:extLst>
      <p:ext uri="{BB962C8B-B14F-4D97-AF65-F5344CB8AC3E}">
        <p14:creationId xmlns:p14="http://schemas.microsoft.com/office/powerpoint/2010/main" val="175403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8047"/>
            <a:ext cx="905373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knowledge people and places</a:t>
            </a:r>
          </a:p>
        </p:txBody>
      </p:sp>
    </p:spTree>
    <p:extLst>
      <p:ext uri="{BB962C8B-B14F-4D97-AF65-F5344CB8AC3E}">
        <p14:creationId xmlns:p14="http://schemas.microsoft.com/office/powerpoint/2010/main" val="316378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45950" y="1762303"/>
            <a:ext cx="8539867" cy="3337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Ellos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no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podían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ayudarnos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39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2CFF1"/>
            </a:gs>
            <a:gs pos="35000">
              <a:srgbClr val="C9A4E4"/>
            </a:gs>
            <a:gs pos="100000">
              <a:srgbClr val="9E5E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7507" y="2628576"/>
            <a:ext cx="8539867" cy="1645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abilities</a:t>
            </a:r>
          </a:p>
        </p:txBody>
      </p:sp>
    </p:spTree>
    <p:extLst>
      <p:ext uri="{BB962C8B-B14F-4D97-AF65-F5344CB8AC3E}">
        <p14:creationId xmlns:p14="http://schemas.microsoft.com/office/powerpoint/2010/main" val="30662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E583"/>
            </a:gs>
            <a:gs pos="100000">
              <a:srgbClr val="F5DA2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981" y="1764002"/>
            <a:ext cx="853986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Era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el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seis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de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junio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975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D"/>
            </a:gs>
            <a:gs pos="35000">
              <a:srgbClr val="FFE583"/>
            </a:gs>
            <a:gs pos="100000">
              <a:srgbClr val="F5DA22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726528"/>
            <a:ext cx="8539867" cy="1645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02694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9302" y="938462"/>
            <a:ext cx="878844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Los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gemelos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tenían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seis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</a:p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años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040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35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5080" y="2478505"/>
            <a:ext cx="8788447" cy="1645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age</a:t>
            </a:r>
          </a:p>
        </p:txBody>
      </p:sp>
    </p:spTree>
    <p:extLst>
      <p:ext uri="{BB962C8B-B14F-4D97-AF65-F5344CB8AC3E}">
        <p14:creationId xmlns:p14="http://schemas.microsoft.com/office/powerpoint/2010/main" val="255854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383" y="950386"/>
            <a:ext cx="855289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Mi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mejor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amiga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se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llamaba</a:t>
            </a: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Sara.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7613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0319" y="2490428"/>
            <a:ext cx="8552890" cy="1645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names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2513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3648" y="838278"/>
            <a:ext cx="692622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Mi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familia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vivía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en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el campo.</a:t>
            </a:r>
          </a:p>
        </p:txBody>
      </p:sp>
    </p:spTree>
    <p:extLst>
      <p:ext uri="{BB962C8B-B14F-4D97-AF65-F5344CB8AC3E}">
        <p14:creationId xmlns:p14="http://schemas.microsoft.com/office/powerpoint/2010/main" val="262698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1143" y="742026"/>
            <a:ext cx="738455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profesora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era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muy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simpática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415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300" y="2510668"/>
            <a:ext cx="7384553" cy="1645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personality</a:t>
            </a:r>
          </a:p>
        </p:txBody>
      </p:sp>
    </p:spTree>
    <p:extLst>
      <p:ext uri="{BB962C8B-B14F-4D97-AF65-F5344CB8AC3E}">
        <p14:creationId xmlns:p14="http://schemas.microsoft.com/office/powerpoint/2010/main" val="146141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612" y="1895782"/>
            <a:ext cx="86907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Eran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las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cinco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y media.</a:t>
            </a:r>
          </a:p>
        </p:txBody>
      </p:sp>
    </p:spTree>
    <p:extLst>
      <p:ext uri="{BB962C8B-B14F-4D97-AF65-F5344CB8AC3E}">
        <p14:creationId xmlns:p14="http://schemas.microsoft.com/office/powerpoint/2010/main" val="159324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517" y="2786119"/>
            <a:ext cx="8690756" cy="1645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08026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7270" y="1726195"/>
            <a:ext cx="8539867" cy="3337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estaba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cansado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93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923" y="1738226"/>
            <a:ext cx="8539867" cy="3337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physical condition</a:t>
            </a:r>
          </a:p>
        </p:txBody>
      </p:sp>
    </p:spTree>
    <p:extLst>
      <p:ext uri="{BB962C8B-B14F-4D97-AF65-F5344CB8AC3E}">
        <p14:creationId xmlns:p14="http://schemas.microsoft.com/office/powerpoint/2010/main" val="127421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00789" y="888258"/>
            <a:ext cx="9702542" cy="5030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La casa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tenía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</a:p>
          <a:p>
            <a:pPr algn="ctr">
              <a:lnSpc>
                <a:spcPct val="125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una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piscina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grande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383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88757" y="2560649"/>
            <a:ext cx="9702542" cy="1645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possession</a:t>
            </a:r>
          </a:p>
        </p:txBody>
      </p:sp>
    </p:spTree>
    <p:extLst>
      <p:ext uri="{BB962C8B-B14F-4D97-AF65-F5344CB8AC3E}">
        <p14:creationId xmlns:p14="http://schemas.microsoft.com/office/powerpoint/2010/main" val="318726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christianimages123.com/wp-content/uploads/2015/03/rainbow-modern-background-for-powerpoin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44" t="153" r="2744" b="2677"/>
          <a:stretch/>
        </p:blipFill>
        <p:spPr bwMode="auto">
          <a:xfrm>
            <a:off x="-258183" y="0"/>
            <a:ext cx="941024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418787" y="1452984"/>
            <a:ext cx="436043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Preterite</a:t>
            </a:r>
            <a:r>
              <a:rPr lang="en-US" sz="6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and Imperfect Triggers</a:t>
            </a:r>
            <a:endParaRPr lang="en-US" sz="6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21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0499" y="2334016"/>
            <a:ext cx="6926221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HOY</a:t>
            </a:r>
            <a:endParaRPr lang="en-US" sz="8800" b="1" dirty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097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9742" y="2366289"/>
            <a:ext cx="6926221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residence</a:t>
            </a:r>
          </a:p>
        </p:txBody>
      </p:sp>
    </p:spTree>
    <p:extLst>
      <p:ext uri="{BB962C8B-B14F-4D97-AF65-F5344CB8AC3E}">
        <p14:creationId xmlns:p14="http://schemas.microsoft.com/office/powerpoint/2010/main" val="305017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FFFD"/>
            </a:gs>
            <a:gs pos="35000">
              <a:srgbClr val="00FAF4"/>
            </a:gs>
            <a:gs pos="100000">
              <a:srgbClr val="00B0AC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5041" y="1182948"/>
            <a:ext cx="8088046" cy="3930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today </a:t>
            </a: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Preterite</a:t>
            </a:r>
            <a:endParaRPr lang="en-US" sz="8800" b="1" dirty="0" smtClean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394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9742" y="2366289"/>
            <a:ext cx="6926221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siempre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534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9FF"/>
            </a:gs>
            <a:gs pos="35000">
              <a:srgbClr val="FF99FF"/>
            </a:gs>
            <a:gs pos="100000">
              <a:srgbClr val="FF3399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2923" y="1398101"/>
            <a:ext cx="692622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always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imperfect</a:t>
            </a:r>
            <a:endParaRPr lang="en-US" sz="8800" b="1" dirty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472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2317" y="2377045"/>
            <a:ext cx="7528648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normalmente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3326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8BD"/>
            </a:gs>
            <a:gs pos="35000">
              <a:srgbClr val="FF9B57"/>
            </a:gs>
            <a:gs pos="100000">
              <a:srgbClr val="FF66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normally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imperfect</a:t>
            </a:r>
          </a:p>
        </p:txBody>
      </p:sp>
    </p:spTree>
    <p:extLst>
      <p:ext uri="{BB962C8B-B14F-4D97-AF65-F5344CB8AC3E}">
        <p14:creationId xmlns:p14="http://schemas.microsoft.com/office/powerpoint/2010/main" val="116071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3050" y="2303711"/>
            <a:ext cx="853986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de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costumbre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893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133" y="1333555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customarily</a:t>
            </a:r>
          </a:p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imperfect</a:t>
            </a:r>
          </a:p>
        </p:txBody>
      </p:sp>
    </p:spTree>
    <p:extLst>
      <p:ext uri="{BB962C8B-B14F-4D97-AF65-F5344CB8AC3E}">
        <p14:creationId xmlns:p14="http://schemas.microsoft.com/office/powerpoint/2010/main" val="93633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8679" y="2387804"/>
            <a:ext cx="7765317" cy="18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ayer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049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2525"/>
            </a:gs>
            <a:gs pos="48000">
              <a:srgbClr val="FF7171"/>
            </a:gs>
            <a:gs pos="100000">
              <a:srgbClr val="FFB7B7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10270" y="1279764"/>
            <a:ext cx="982002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yesterday</a:t>
            </a:r>
          </a:p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4A206A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preterite</a:t>
            </a:r>
            <a:endParaRPr lang="en-US" sz="8800" b="1" dirty="0" smtClean="0">
              <a:solidFill>
                <a:srgbClr val="4A206A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625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FFB3"/>
            </a:gs>
            <a:gs pos="48000">
              <a:srgbClr val="BAFF75"/>
            </a:gs>
            <a:gs pos="100000">
              <a:srgbClr val="99FF3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0132" y="1405579"/>
            <a:ext cx="77653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por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primera</a:t>
            </a:r>
            <a:r>
              <a:rPr lang="en-US" sz="88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Andalus" panose="02020603050405020304" pitchFamily="18" charset="-78"/>
              </a:rPr>
              <a:t>vez</a:t>
            </a:r>
            <a:endParaRPr lang="en-US" sz="8800" b="1" dirty="0" smtClean="0">
              <a:solidFill>
                <a:srgbClr val="002060"/>
              </a:solidFill>
              <a:latin typeface="Comic Sans MS" panose="030F07020303020202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473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1392</TotalTime>
  <Words>609</Words>
  <Application>Microsoft Office PowerPoint</Application>
  <PresentationFormat>On-screen Show (4:3)</PresentationFormat>
  <Paragraphs>234</Paragraphs>
  <Slides>174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174</vt:i4>
      </vt:variant>
    </vt:vector>
  </HeadingPairs>
  <TitlesOfParts>
    <vt:vector size="180" baseType="lpstr">
      <vt:lpstr>Andalus</vt:lpstr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Denice Montesano</dc:creator>
  <cp:lastModifiedBy>Denice Montesano</cp:lastModifiedBy>
  <cp:revision>82</cp:revision>
  <dcterms:created xsi:type="dcterms:W3CDTF">2015-11-24T13:29:59Z</dcterms:created>
  <dcterms:modified xsi:type="dcterms:W3CDTF">2017-02-09T19:10:58Z</dcterms:modified>
</cp:coreProperties>
</file>