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115D-615F-4697-B20E-7B39DE891C6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432" y="853527"/>
            <a:ext cx="9486892" cy="156966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Où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Allons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– Nous?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395" y="5130140"/>
            <a:ext cx="1045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 Livre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 _____________________________________________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41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695" y="296884"/>
            <a:ext cx="1032473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m’appelle</a:t>
            </a:r>
            <a:r>
              <a:rPr lang="en-US" b="1" dirty="0" smtClean="0"/>
              <a:t>____________________________________</a:t>
            </a:r>
          </a:p>
          <a:p>
            <a:r>
              <a:rPr lang="en-US" b="1" dirty="0" err="1" smtClean="0"/>
              <a:t>Classe</a:t>
            </a:r>
            <a:r>
              <a:rPr lang="en-US" b="1" dirty="0" smtClean="0"/>
              <a:t>		A	B	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Neatness			/5</a:t>
            </a:r>
            <a:r>
              <a:rPr lang="en-US" dirty="0" smtClean="0"/>
              <a:t>		There are drawing on pages 6, 7, &amp; 8		/6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Spelling			/10		</a:t>
            </a:r>
            <a:r>
              <a:rPr lang="en-US" b="1" dirty="0" smtClean="0"/>
              <a:t>Drawings are colored</a:t>
            </a:r>
            <a:r>
              <a:rPr lang="en-US" dirty="0" smtClean="0"/>
              <a:t>		</a:t>
            </a:r>
          </a:p>
          <a:p>
            <a:r>
              <a:rPr lang="en-US" dirty="0" smtClean="0"/>
              <a:t>					</a:t>
            </a:r>
            <a:r>
              <a:rPr lang="en-US" b="1" dirty="0" smtClean="0"/>
              <a:t>on pages 6, 7, &amp; 8				/6</a:t>
            </a:r>
          </a:p>
          <a:p>
            <a:r>
              <a:rPr lang="en-US" b="1" dirty="0" smtClean="0"/>
              <a:t>Listed a place in </a:t>
            </a:r>
          </a:p>
          <a:p>
            <a:r>
              <a:rPr lang="en-US" b="1" smtClean="0"/>
              <a:t>French </a:t>
            </a:r>
            <a:r>
              <a:rPr lang="en-US" b="1" dirty="0" smtClean="0"/>
              <a:t>on each page	/8		</a:t>
            </a:r>
            <a:r>
              <a:rPr lang="en-US" dirty="0" smtClean="0"/>
              <a:t>Project handed in on time	</a:t>
            </a:r>
            <a:r>
              <a:rPr lang="en-US" b="1" dirty="0" smtClean="0"/>
              <a:t>		</a:t>
            </a:r>
            <a:r>
              <a:rPr lang="en-US" dirty="0" smtClean="0"/>
              <a:t>/3</a:t>
            </a:r>
          </a:p>
          <a:p>
            <a:r>
              <a:rPr lang="en-US" b="1" dirty="0" smtClean="0"/>
              <a:t>							</a:t>
            </a:r>
          </a:p>
          <a:p>
            <a:r>
              <a:rPr lang="en-US" dirty="0" smtClean="0"/>
              <a:t>Correct use of au, à la 			</a:t>
            </a:r>
            <a:r>
              <a:rPr lang="en-US" b="1" dirty="0" smtClean="0"/>
              <a:t>Name and Class letter on grading sheet	/2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aller</a:t>
            </a:r>
            <a:r>
              <a:rPr lang="en-US" dirty="0" smtClean="0"/>
              <a:t> in sentences	/8			</a:t>
            </a:r>
          </a:p>
          <a:p>
            <a:r>
              <a:rPr lang="en-US" dirty="0" smtClean="0"/>
              <a:t>					Name on cover of project			/2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sentence on each page uses correct</a:t>
            </a:r>
          </a:p>
          <a:p>
            <a:r>
              <a:rPr lang="en-US" b="1" dirty="0" smtClean="0"/>
              <a:t>grammar/</a:t>
            </a:r>
            <a:r>
              <a:rPr lang="en-US" b="1" dirty="0" err="1" smtClean="0"/>
              <a:t>aller</a:t>
            </a:r>
            <a:r>
              <a:rPr lang="en-US" b="1" dirty="0" smtClean="0"/>
              <a:t> form</a:t>
            </a:r>
            <a:r>
              <a:rPr lang="en-US" dirty="0" smtClean="0"/>
              <a:t>	/8		</a:t>
            </a:r>
            <a:r>
              <a:rPr lang="en-US" sz="3200" dirty="0" smtClean="0"/>
              <a:t>La Note</a:t>
            </a:r>
            <a:r>
              <a:rPr lang="en-US" sz="2400" dirty="0" smtClean="0"/>
              <a:t>				</a:t>
            </a:r>
            <a:r>
              <a:rPr lang="en-US" sz="3600" dirty="0" smtClean="0"/>
              <a:t>/66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sentence on each page uses correct</a:t>
            </a:r>
          </a:p>
          <a:p>
            <a:r>
              <a:rPr lang="en-US" dirty="0" smtClean="0"/>
              <a:t>grammar/</a:t>
            </a:r>
            <a:r>
              <a:rPr lang="en-US" dirty="0" err="1" smtClean="0"/>
              <a:t>aller</a:t>
            </a:r>
            <a:r>
              <a:rPr lang="en-US" dirty="0" smtClean="0"/>
              <a:t> form</a:t>
            </a:r>
          </a:p>
          <a:p>
            <a:r>
              <a:rPr lang="en-US" dirty="0" smtClean="0"/>
              <a:t>and transportation		/8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01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16" y="1423774"/>
            <a:ext cx="5510151" cy="30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5" y="1137554"/>
            <a:ext cx="27178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04" y="4809507"/>
            <a:ext cx="11692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Je ______________________________________________________</a:t>
            </a:r>
          </a:p>
          <a:p>
            <a:endParaRPr lang="en-US" sz="3200" dirty="0"/>
          </a:p>
          <a:p>
            <a:r>
              <a:rPr lang="en-US" sz="3200" dirty="0" smtClean="0"/>
              <a:t>Je ______________________________________________. 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87305" y="49876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63" y="5554372"/>
            <a:ext cx="1316382" cy="824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29925" y="62960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00" y="1109167"/>
            <a:ext cx="4667250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344" y="61349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228" y="4711040"/>
            <a:ext cx="9801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Tu</a:t>
            </a:r>
            <a:r>
              <a:rPr lang="en-US" sz="3200" dirty="0" smtClean="0"/>
              <a:t> ____________________________________________.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Tu</a:t>
            </a:r>
            <a:r>
              <a:rPr lang="en-US" sz="3200" dirty="0" smtClean="0"/>
              <a:t> ___________________________________________.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81" y="5249649"/>
            <a:ext cx="1223158" cy="122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0281" y="6280700"/>
            <a:ext cx="36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8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28" y="1153103"/>
            <a:ext cx="3495675" cy="3409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8836" y="783771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649" y="4932385"/>
            <a:ext cx="10208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Elle _____________________________________________.</a:t>
            </a:r>
          </a:p>
          <a:p>
            <a:endParaRPr lang="en-US" sz="3200" dirty="0"/>
          </a:p>
          <a:p>
            <a:r>
              <a:rPr lang="en-US" sz="3200" dirty="0" smtClean="0"/>
              <a:t>Elle ________________________________________.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1" y="5531234"/>
            <a:ext cx="1294415" cy="970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8893" y="59055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69" y="1141228"/>
            <a:ext cx="4832028" cy="3431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1953" y="771896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067" y="4942000"/>
            <a:ext cx="10201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  ____________________________________________________.</a:t>
            </a:r>
          </a:p>
          <a:p>
            <a:endParaRPr lang="en-US" sz="2800" dirty="0"/>
          </a:p>
          <a:p>
            <a:r>
              <a:rPr lang="en-US" sz="2800" dirty="0" smtClean="0"/>
              <a:t>On  ________________________________________________.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33" y="5671116"/>
            <a:ext cx="1492332" cy="58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6100" y="61626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6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58" y="1604508"/>
            <a:ext cx="5277469" cy="2400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0083" y="112815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9975" y="4670193"/>
            <a:ext cx="94388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IIArial Rounded MT Bold"/>
              </a:rPr>
              <a:t>Nous _________________________________________.</a:t>
            </a:r>
          </a:p>
          <a:p>
            <a:endParaRPr lang="en-US" sz="2800" dirty="0">
              <a:latin typeface="IIArial Rounded MT Bold"/>
            </a:endParaRPr>
          </a:p>
          <a:p>
            <a:r>
              <a:rPr lang="en-US" sz="2800" dirty="0" smtClean="0">
                <a:latin typeface="IIArial Rounded MT Bold"/>
              </a:rPr>
              <a:t>Nous ________________________________________.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78" y="5159458"/>
            <a:ext cx="593601" cy="810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08777" y="5969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870" y="1389413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8821" y="807522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402" y="4928259"/>
            <a:ext cx="9807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Vous</a:t>
            </a:r>
            <a:r>
              <a:rPr lang="en-US" sz="3200" dirty="0" smtClean="0"/>
              <a:t> __________________________________________.</a:t>
            </a:r>
          </a:p>
          <a:p>
            <a:endParaRPr lang="en-US" sz="3200" dirty="0"/>
          </a:p>
          <a:p>
            <a:r>
              <a:rPr lang="en-US" sz="3200" dirty="0" err="1" smtClean="0"/>
              <a:t>Vous</a:t>
            </a:r>
            <a:r>
              <a:rPr lang="en-US" sz="3200" dirty="0" smtClean="0"/>
              <a:t> _______________________________________.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20" y="5471525"/>
            <a:ext cx="1259114" cy="866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4650" y="633779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294" y="1365663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0078" y="831273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905" y="4857006"/>
            <a:ext cx="103653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Ils</a:t>
            </a:r>
            <a:r>
              <a:rPr lang="en-US" sz="2800" dirty="0" smtClean="0"/>
              <a:t> ______________________________________________________.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Ils</a:t>
            </a:r>
            <a:r>
              <a:rPr lang="en-US" sz="2800" dirty="0" smtClean="0"/>
              <a:t> ____________________________________________________.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26" y="5359659"/>
            <a:ext cx="908833" cy="8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8243" y="61436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702" y="1365662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6945" y="902525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3153" y="4785756"/>
            <a:ext cx="99918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Elles</a:t>
            </a:r>
            <a:r>
              <a:rPr lang="en-US" sz="2800" dirty="0" smtClean="0"/>
              <a:t> __________________________________________________.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Elles</a:t>
            </a:r>
            <a:r>
              <a:rPr lang="en-US" sz="2800" dirty="0" smtClean="0"/>
              <a:t> _______________________________________________.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19" y="5256695"/>
            <a:ext cx="957140" cy="957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4991" y="617075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5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IIArial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Schunk</dc:creator>
  <cp:lastModifiedBy>Jennifer Schunk</cp:lastModifiedBy>
  <cp:revision>11</cp:revision>
  <cp:lastPrinted>2015-09-25T15:54:46Z</cp:lastPrinted>
  <dcterms:created xsi:type="dcterms:W3CDTF">2015-09-23T19:10:32Z</dcterms:created>
  <dcterms:modified xsi:type="dcterms:W3CDTF">2015-09-30T19:52:24Z</dcterms:modified>
</cp:coreProperties>
</file>