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944" y="853527"/>
            <a:ext cx="9035872" cy="156966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¿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Adónde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Vamos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395" y="5130140"/>
            <a:ext cx="10291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Libro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de_____________________________________________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4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95" y="296884"/>
            <a:ext cx="1032473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llamo</a:t>
            </a:r>
            <a:r>
              <a:rPr lang="en-US" b="1" dirty="0" smtClean="0"/>
              <a:t>____________________________________</a:t>
            </a:r>
          </a:p>
          <a:p>
            <a:r>
              <a:rPr lang="en-US" b="1" dirty="0" err="1" smtClean="0"/>
              <a:t>Clase</a:t>
            </a:r>
            <a:r>
              <a:rPr lang="en-US" b="1" dirty="0" smtClean="0"/>
              <a:t>		C	D	E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Neatness			/5</a:t>
            </a:r>
            <a:r>
              <a:rPr lang="en-US" dirty="0" smtClean="0"/>
              <a:t>		</a:t>
            </a:r>
            <a:r>
              <a:rPr lang="en-US" dirty="0" smtClean="0"/>
              <a:t>There are drawing on pages 6, 7, &amp; 8		/6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Spelling			</a:t>
            </a:r>
            <a:r>
              <a:rPr lang="en-US" dirty="0" smtClean="0"/>
              <a:t>/10</a:t>
            </a:r>
            <a:r>
              <a:rPr lang="en-US" dirty="0" smtClean="0"/>
              <a:t>		</a:t>
            </a:r>
            <a:r>
              <a:rPr lang="en-US" b="1" dirty="0" smtClean="0"/>
              <a:t>Drawings </a:t>
            </a:r>
            <a:r>
              <a:rPr lang="en-US" b="1" dirty="0" smtClean="0"/>
              <a:t>are colored</a:t>
            </a:r>
            <a:r>
              <a:rPr lang="en-US" dirty="0" smtClean="0"/>
              <a:t>		</a:t>
            </a:r>
          </a:p>
          <a:p>
            <a:r>
              <a:rPr lang="en-US" dirty="0" smtClean="0"/>
              <a:t>					</a:t>
            </a:r>
            <a:r>
              <a:rPr lang="en-US" b="1" dirty="0" smtClean="0"/>
              <a:t>on pages </a:t>
            </a:r>
            <a:r>
              <a:rPr lang="en-US" b="1" dirty="0" smtClean="0"/>
              <a:t>6, 7, </a:t>
            </a:r>
            <a:r>
              <a:rPr lang="en-US" b="1" dirty="0" smtClean="0"/>
              <a:t>&amp; </a:t>
            </a:r>
            <a:r>
              <a:rPr lang="en-US" b="1" dirty="0" smtClean="0"/>
              <a:t>8</a:t>
            </a:r>
            <a:r>
              <a:rPr lang="en-US" b="1" dirty="0" smtClean="0"/>
              <a:t>		</a:t>
            </a:r>
            <a:r>
              <a:rPr lang="en-US" b="1" dirty="0" smtClean="0"/>
              <a:t>		/</a:t>
            </a:r>
            <a:r>
              <a:rPr lang="en-US" b="1" dirty="0" smtClean="0"/>
              <a:t>6</a:t>
            </a:r>
          </a:p>
          <a:p>
            <a:r>
              <a:rPr lang="en-US" b="1" dirty="0" smtClean="0"/>
              <a:t>Listed a place in </a:t>
            </a:r>
          </a:p>
          <a:p>
            <a:r>
              <a:rPr lang="en-US" b="1" dirty="0" smtClean="0"/>
              <a:t>Spanish on each page	</a:t>
            </a:r>
            <a:r>
              <a:rPr lang="en-US" b="1" dirty="0" smtClean="0"/>
              <a:t>/8</a:t>
            </a:r>
            <a:r>
              <a:rPr lang="en-US" b="1" dirty="0" smtClean="0"/>
              <a:t>		</a:t>
            </a:r>
            <a:r>
              <a:rPr lang="en-US" dirty="0" smtClean="0"/>
              <a:t>Project handed in on time	</a:t>
            </a:r>
            <a:r>
              <a:rPr lang="en-US" b="1" dirty="0" smtClean="0"/>
              <a:t>		</a:t>
            </a:r>
            <a:r>
              <a:rPr lang="en-US" dirty="0" smtClean="0"/>
              <a:t>/3</a:t>
            </a:r>
            <a:endParaRPr lang="en-US" dirty="0" smtClean="0"/>
          </a:p>
          <a:p>
            <a:r>
              <a:rPr lang="en-US" b="1" dirty="0" smtClean="0"/>
              <a:t>							</a:t>
            </a:r>
          </a:p>
          <a:p>
            <a:r>
              <a:rPr lang="en-US" dirty="0" smtClean="0"/>
              <a:t>Correct use of al, a la 	</a:t>
            </a:r>
            <a:r>
              <a:rPr lang="en-US" dirty="0" smtClean="0"/>
              <a:t>		</a:t>
            </a:r>
            <a:r>
              <a:rPr lang="en-US" b="1" dirty="0" smtClean="0"/>
              <a:t>Name and Class letter on grading sheet	/2</a:t>
            </a:r>
            <a:endParaRPr lang="en-US" b="1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IR in sentences	/8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					</a:t>
            </a:r>
            <a:r>
              <a:rPr lang="en-US" dirty="0" smtClean="0"/>
              <a:t>Name on cover of project			/2</a:t>
            </a:r>
            <a:endParaRPr lang="en-US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sentence on each page uses correct</a:t>
            </a:r>
          </a:p>
          <a:p>
            <a:r>
              <a:rPr lang="en-US" b="1" dirty="0" smtClean="0"/>
              <a:t>grammar/</a:t>
            </a:r>
            <a:r>
              <a:rPr lang="en-US" b="1" dirty="0" err="1" smtClean="0"/>
              <a:t>ir</a:t>
            </a:r>
            <a:r>
              <a:rPr lang="en-US" b="1" dirty="0" smtClean="0"/>
              <a:t> form</a:t>
            </a:r>
            <a:r>
              <a:rPr lang="en-US" dirty="0" smtClean="0"/>
              <a:t>		/8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sz="3200" dirty="0" smtClean="0"/>
              <a:t>La </a:t>
            </a:r>
            <a:r>
              <a:rPr lang="en-US" sz="3200" dirty="0" smtClean="0"/>
              <a:t>Nota</a:t>
            </a:r>
            <a:r>
              <a:rPr lang="en-US" sz="2400" dirty="0" smtClean="0"/>
              <a:t>			</a:t>
            </a:r>
            <a:r>
              <a:rPr lang="en-US" sz="2400" dirty="0" smtClean="0"/>
              <a:t>	</a:t>
            </a:r>
            <a:r>
              <a:rPr lang="en-US" sz="3600" dirty="0" smtClean="0"/>
              <a:t>/66</a:t>
            </a: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sentence on each page uses correct</a:t>
            </a:r>
          </a:p>
          <a:p>
            <a:r>
              <a:rPr lang="en-US" dirty="0" smtClean="0"/>
              <a:t>grammar/</a:t>
            </a:r>
            <a:r>
              <a:rPr lang="en-US" dirty="0" err="1" smtClean="0"/>
              <a:t>ir</a:t>
            </a:r>
            <a:r>
              <a:rPr lang="en-US" dirty="0" smtClean="0"/>
              <a:t> form</a:t>
            </a:r>
          </a:p>
          <a:p>
            <a:r>
              <a:rPr lang="en-US" dirty="0" smtClean="0"/>
              <a:t>and transportation		/8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72125" y="4143375"/>
            <a:ext cx="5695950" cy="101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1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376" y="4809507"/>
            <a:ext cx="11692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Yo</a:t>
            </a:r>
            <a:r>
              <a:rPr lang="en-US" sz="3200" dirty="0" smtClean="0"/>
              <a:t> ____________________________________________________</a:t>
            </a:r>
          </a:p>
          <a:p>
            <a:endParaRPr lang="en-US" sz="3200" dirty="0"/>
          </a:p>
          <a:p>
            <a:r>
              <a:rPr lang="en-US" sz="3200" dirty="0" err="1" smtClean="0"/>
              <a:t>Yo</a:t>
            </a:r>
            <a:r>
              <a:rPr lang="en-US" sz="3200" dirty="0" smtClean="0"/>
              <a:t> ____________________________________________. 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87305" y="49876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63" y="5554372"/>
            <a:ext cx="1316382" cy="824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05" y="1209675"/>
            <a:ext cx="4334256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15254" y="626745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0" y="1109167"/>
            <a:ext cx="46672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344" y="61349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578" y="4711040"/>
            <a:ext cx="9801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Tú</a:t>
            </a:r>
            <a:r>
              <a:rPr lang="en-US" sz="3200" dirty="0" smtClean="0"/>
              <a:t> ____________________________________________.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Tú</a:t>
            </a:r>
            <a:r>
              <a:rPr lang="en-US" sz="3200" dirty="0" smtClean="0"/>
              <a:t> ___________________________________________.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31" y="5182974"/>
            <a:ext cx="1223158" cy="122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0410" y="640613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8836" y="783771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649" y="4932385"/>
            <a:ext cx="10208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Ella _____________________________________________.</a:t>
            </a:r>
          </a:p>
          <a:p>
            <a:endParaRPr lang="en-US" sz="3200" dirty="0"/>
          </a:p>
          <a:p>
            <a:r>
              <a:rPr lang="en-US" sz="3200" dirty="0" smtClean="0"/>
              <a:t>Ella ________________________________________.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1" y="5531234"/>
            <a:ext cx="1294415" cy="97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32" y="1276928"/>
            <a:ext cx="3702025" cy="2714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63098" y="63972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69" y="1141228"/>
            <a:ext cx="4832028" cy="343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953" y="771896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067" y="4942000"/>
            <a:ext cx="10201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Ud</a:t>
            </a:r>
            <a:r>
              <a:rPr lang="en-US" sz="2800" dirty="0" smtClean="0"/>
              <a:t>.  ____________________________________________________.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Ud</a:t>
            </a:r>
            <a:r>
              <a:rPr lang="en-US" sz="2800" dirty="0" smtClean="0"/>
              <a:t>.  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33" y="5671116"/>
            <a:ext cx="1492332" cy="58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375" y="61817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6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083" y="112815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932" y="4584747"/>
            <a:ext cx="100383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IIArial Rounded MT Bold"/>
              </a:rPr>
              <a:t>Nosotros</a:t>
            </a:r>
            <a:r>
              <a:rPr lang="en-US" sz="2800" dirty="0" smtClean="0">
                <a:latin typeface="IIArial Rounded MT Bold"/>
              </a:rPr>
              <a:t> _________________________________________.</a:t>
            </a:r>
          </a:p>
          <a:p>
            <a:endParaRPr lang="en-US" sz="2800" dirty="0">
              <a:latin typeface="IIArial Rounded MT Bold"/>
            </a:endParaRPr>
          </a:p>
          <a:p>
            <a:r>
              <a:rPr lang="en-US" sz="2800" dirty="0" err="1" smtClean="0">
                <a:latin typeface="IIArial Rounded MT Bold"/>
              </a:rPr>
              <a:t>Nosotros</a:t>
            </a:r>
            <a:r>
              <a:rPr lang="en-US" sz="2800" dirty="0" smtClean="0">
                <a:latin typeface="IIArial Rounded MT Bold"/>
              </a:rPr>
              <a:t> ________________________________________.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56" y="5159458"/>
            <a:ext cx="593601" cy="81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38" y="1497488"/>
            <a:ext cx="2896714" cy="2514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68025" y="5969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70" y="138941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8821" y="80752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513" y="4904508"/>
            <a:ext cx="10458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Vosotros</a:t>
            </a:r>
            <a:r>
              <a:rPr lang="en-US" sz="3200" dirty="0" smtClean="0"/>
              <a:t> __________________________________________.</a:t>
            </a:r>
          </a:p>
          <a:p>
            <a:endParaRPr lang="en-US" sz="3200" dirty="0"/>
          </a:p>
          <a:p>
            <a:r>
              <a:rPr lang="en-US" sz="3200" dirty="0" err="1" smtClean="0"/>
              <a:t>Vosotros</a:t>
            </a:r>
            <a:r>
              <a:rPr lang="en-US" sz="3200" dirty="0" smtClean="0"/>
              <a:t> _______________________________________.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50" y="5459650"/>
            <a:ext cx="1259114" cy="86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9900" y="63259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294" y="136566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0078" y="83127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149" y="4857006"/>
            <a:ext cx="10721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Ellos</a:t>
            </a:r>
            <a:r>
              <a:rPr lang="en-US" sz="2800" dirty="0" smtClean="0"/>
              <a:t> ______________________________________________________.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Ellos</a:t>
            </a:r>
            <a:r>
              <a:rPr lang="en-US" sz="2800" dirty="0" smtClean="0"/>
              <a:t> ____________________________________________________.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26" y="5359659"/>
            <a:ext cx="908833" cy="8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0875" y="624200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02" y="1365662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6945" y="902525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153" y="4785756"/>
            <a:ext cx="99918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Ellas</a:t>
            </a:r>
            <a:r>
              <a:rPr lang="en-US" sz="2800" dirty="0" smtClean="0"/>
              <a:t> 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Ellas</a:t>
            </a:r>
            <a:r>
              <a:rPr lang="en-US" sz="2800" dirty="0" smtClean="0"/>
              <a:t> _______________________________________________.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19" y="5256695"/>
            <a:ext cx="957140" cy="95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2750" y="617075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5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70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IIArial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16</cp:revision>
  <cp:lastPrinted>2015-09-23T19:19:40Z</cp:lastPrinted>
  <dcterms:created xsi:type="dcterms:W3CDTF">2015-09-23T19:10:32Z</dcterms:created>
  <dcterms:modified xsi:type="dcterms:W3CDTF">2015-09-25T15:50:33Z</dcterms:modified>
</cp:coreProperties>
</file>