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9684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769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81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87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93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738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97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91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677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078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96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729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355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309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005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188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998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247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163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121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876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76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08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9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276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500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892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589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689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365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896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857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47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0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046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922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251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29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68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63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49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GEOGRAPHY REVIEW</a:t>
            </a:r>
            <a:endParaRPr b="1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b="1"/>
              <a:t>Part 1 – Civilizations, States, and Empires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2" name="Google Shape;212;p2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306" y="1179463"/>
            <a:ext cx="9345706" cy="4383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3" descr="https://classconnection.s3.amazonaws.com/519/flashcards/1605519/jpg/ap_regional_geography13471114559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3165"/>
            <a:ext cx="9143999" cy="44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 txBox="1"/>
          <p:nvPr/>
        </p:nvSpPr>
        <p:spPr>
          <a:xfrm>
            <a:off x="1" y="0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5 Empires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457200" y="6090557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457200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49530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2334986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2334986" y="6090557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990600" y="51271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Ottoman</a:t>
            </a:r>
            <a:endParaRPr/>
          </a:p>
        </p:txBody>
      </p:sp>
      <p:sp>
        <p:nvSpPr>
          <p:cNvPr id="226" name="Google Shape;226;p23"/>
          <p:cNvSpPr txBox="1"/>
          <p:nvPr/>
        </p:nvSpPr>
        <p:spPr>
          <a:xfrm>
            <a:off x="957943" y="55843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Russian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2862943" y="5105400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Qing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990600" y="6057901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Meiji</a:t>
            </a: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2819399" y="5584373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Empire</a:t>
            </a: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2329543" y="5116286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4958443" y="5584373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4958443" y="6068786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2819399" y="6080454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Empire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5448301" y="5094516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Belgian Empire</a:t>
            </a:r>
            <a:endParaRPr/>
          </a:p>
        </p:txBody>
      </p:sp>
      <p:sp>
        <p:nvSpPr>
          <p:cNvPr id="235" name="Google Shape;235;p23"/>
          <p:cNvSpPr txBox="1"/>
          <p:nvPr/>
        </p:nvSpPr>
        <p:spPr>
          <a:xfrm>
            <a:off x="5470072" y="5615467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 Empire</a:t>
            </a:r>
            <a:endParaRPr/>
          </a:p>
        </p:txBody>
      </p:sp>
      <p:sp>
        <p:nvSpPr>
          <p:cNvPr id="236" name="Google Shape;236;p23"/>
          <p:cNvSpPr txBox="1"/>
          <p:nvPr/>
        </p:nvSpPr>
        <p:spPr>
          <a:xfrm>
            <a:off x="5491843" y="607462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Spanish Empire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243" name="Google Shape;243;p24" descr="Image result for ap world period 5 empir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4" descr="Image result for ap world period 5 m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7" y="1219200"/>
            <a:ext cx="9525000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GEOGRAPHY REVIEW</a:t>
            </a:r>
            <a:endParaRPr b="1"/>
          </a:p>
        </p:txBody>
      </p:sp>
      <p:sp>
        <p:nvSpPr>
          <p:cNvPr id="250" name="Google Shape;250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b="1"/>
              <a:t>Part 2 – Geography by Time Period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</a:rPr>
              <a:t>600CE-1450CE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7" name="Google Shape;25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36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Feudalism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Gold-Salt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Battle of Tours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Triangular Trade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Bubonic Plague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Mongols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Rise of Islam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Achaemenids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Boxer Rebellion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Quipu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Roman Republic</a:t>
            </a: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58" name="Google Shape;258;p26"/>
          <p:cNvSpPr txBox="1"/>
          <p:nvPr/>
        </p:nvSpPr>
        <p:spPr>
          <a:xfrm>
            <a:off x="2590800" y="1600200"/>
            <a:ext cx="2743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Satrapies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Crusades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Xiongnu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Aztec Empire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Ibn Battuta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 Rev.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Sultanate Delhi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Neo-Confucianism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Reformation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War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Trans-Saharan Trade</a:t>
            </a:r>
            <a:endParaRPr/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5181600" y="1589314"/>
            <a:ext cx="2590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East-West Schism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Daimyo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Enlightenment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 Canal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Vikings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Ashoka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Fast-Ripe Rice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Chinampas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Gupta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Zheng He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26"/>
          <p:cNvCxnSpPr/>
          <p:nvPr/>
        </p:nvCxnSpPr>
        <p:spPr>
          <a:xfrm>
            <a:off x="2743200" y="25146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26"/>
          <p:cNvCxnSpPr/>
          <p:nvPr/>
        </p:nvCxnSpPr>
        <p:spPr>
          <a:xfrm>
            <a:off x="5181600" y="36322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2" name="Google Shape;262;p26"/>
          <p:cNvCxnSpPr/>
          <p:nvPr/>
        </p:nvCxnSpPr>
        <p:spPr>
          <a:xfrm>
            <a:off x="838200" y="435356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3" name="Google Shape;263;p26"/>
          <p:cNvCxnSpPr/>
          <p:nvPr/>
        </p:nvCxnSpPr>
        <p:spPr>
          <a:xfrm>
            <a:off x="2895600" y="4724400"/>
            <a:ext cx="1752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4" name="Google Shape;264;p26"/>
          <p:cNvCxnSpPr/>
          <p:nvPr/>
        </p:nvCxnSpPr>
        <p:spPr>
          <a:xfrm>
            <a:off x="838200" y="28956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5" name="Google Shape;265;p26"/>
          <p:cNvCxnSpPr/>
          <p:nvPr/>
        </p:nvCxnSpPr>
        <p:spPr>
          <a:xfrm>
            <a:off x="2895600" y="36576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" name="Google Shape;266;p26"/>
          <p:cNvCxnSpPr/>
          <p:nvPr/>
        </p:nvCxnSpPr>
        <p:spPr>
          <a:xfrm>
            <a:off x="5334000" y="5105400"/>
            <a:ext cx="1143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7" name="Google Shape;267;p26"/>
          <p:cNvCxnSpPr/>
          <p:nvPr/>
        </p:nvCxnSpPr>
        <p:spPr>
          <a:xfrm>
            <a:off x="838200" y="4724400"/>
            <a:ext cx="1600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26"/>
          <p:cNvCxnSpPr/>
          <p:nvPr/>
        </p:nvCxnSpPr>
        <p:spPr>
          <a:xfrm>
            <a:off x="2743200" y="51054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26"/>
          <p:cNvCxnSpPr/>
          <p:nvPr/>
        </p:nvCxnSpPr>
        <p:spPr>
          <a:xfrm>
            <a:off x="838200" y="5486400"/>
            <a:ext cx="1752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0" name="Google Shape;270;p26"/>
          <p:cNvCxnSpPr/>
          <p:nvPr/>
        </p:nvCxnSpPr>
        <p:spPr>
          <a:xfrm>
            <a:off x="5638800" y="25146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77" name="Google Shape;277;p27" descr="http://images.wikia.com/althistory/images/d/df/BLANK_WORLD_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771" y="-1"/>
            <a:ext cx="9470571" cy="729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 txBox="1"/>
          <p:nvPr/>
        </p:nvSpPr>
        <p:spPr>
          <a:xfrm>
            <a:off x="3810000" y="609600"/>
            <a:ext cx="1600200" cy="73866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Feudalism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Battle of Tours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Vikings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27"/>
          <p:cNvCxnSpPr/>
          <p:nvPr/>
        </p:nvCxnSpPr>
        <p:spPr>
          <a:xfrm>
            <a:off x="4713514" y="1348264"/>
            <a:ext cx="119743" cy="861536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0" name="Google Shape;280;p27"/>
          <p:cNvSpPr txBox="1"/>
          <p:nvPr/>
        </p:nvSpPr>
        <p:spPr>
          <a:xfrm rot="1074427">
            <a:off x="4874934" y="1806676"/>
            <a:ext cx="1600200" cy="5232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East-West Schism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Crusades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 txBox="1"/>
          <p:nvPr/>
        </p:nvSpPr>
        <p:spPr>
          <a:xfrm rot="1108840">
            <a:off x="5657012" y="1852771"/>
            <a:ext cx="2590800" cy="30777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Mongols-Bubonic Plague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7"/>
          <p:cNvSpPr txBox="1"/>
          <p:nvPr/>
        </p:nvSpPr>
        <p:spPr>
          <a:xfrm>
            <a:off x="7848600" y="2563234"/>
            <a:ext cx="1600200" cy="5232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Daimyo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Feudalism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3673931" y="3652328"/>
            <a:ext cx="1251855" cy="73866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Gold-Salt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Trans-Saharan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27"/>
          <p:cNvCxnSpPr/>
          <p:nvPr/>
        </p:nvCxnSpPr>
        <p:spPr>
          <a:xfrm rot="10800000" flipH="1">
            <a:off x="4299858" y="2971800"/>
            <a:ext cx="413656" cy="673949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5" name="Google Shape;285;p27"/>
          <p:cNvSpPr txBox="1"/>
          <p:nvPr/>
        </p:nvSpPr>
        <p:spPr>
          <a:xfrm>
            <a:off x="5410200" y="3086454"/>
            <a:ext cx="1145719" cy="30777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 of Islam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27"/>
          <p:cNvCxnSpPr/>
          <p:nvPr/>
        </p:nvCxnSpPr>
        <p:spPr>
          <a:xfrm rot="10800000">
            <a:off x="5675034" y="2667000"/>
            <a:ext cx="411794" cy="457201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7" name="Google Shape;287;p27"/>
          <p:cNvSpPr txBox="1"/>
          <p:nvPr/>
        </p:nvSpPr>
        <p:spPr>
          <a:xfrm>
            <a:off x="6934200" y="3435396"/>
            <a:ext cx="1600200" cy="95410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Neo-Confucianism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Fast-Ripe-Rice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 Canal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Zheng He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8" name="Google Shape;288;p27"/>
          <p:cNvCxnSpPr/>
          <p:nvPr/>
        </p:nvCxnSpPr>
        <p:spPr>
          <a:xfrm rot="10800000">
            <a:off x="7315200" y="2563234"/>
            <a:ext cx="419100" cy="924191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9" name="Google Shape;289;p27"/>
          <p:cNvSpPr txBox="1"/>
          <p:nvPr/>
        </p:nvSpPr>
        <p:spPr>
          <a:xfrm>
            <a:off x="4158345" y="2513111"/>
            <a:ext cx="1251855" cy="30777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Ibn Battuta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609600" y="2976631"/>
            <a:ext cx="1143000" cy="5232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Aztec Empire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Chinampas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27"/>
          <p:cNvCxnSpPr/>
          <p:nvPr/>
        </p:nvCxnSpPr>
        <p:spPr>
          <a:xfrm rot="10800000" flipH="1">
            <a:off x="1752600" y="2820888"/>
            <a:ext cx="413656" cy="366173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2" name="Google Shape;292;p27"/>
          <p:cNvSpPr txBox="1"/>
          <p:nvPr/>
        </p:nvSpPr>
        <p:spPr>
          <a:xfrm>
            <a:off x="5562600" y="3499851"/>
            <a:ext cx="1371600" cy="30777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Delhi Sultanate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27"/>
          <p:cNvCxnSpPr/>
          <p:nvPr/>
        </p:nvCxnSpPr>
        <p:spPr>
          <a:xfrm rot="10800000">
            <a:off x="6555919" y="2824844"/>
            <a:ext cx="209550" cy="662582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4" name="Google Shape;294;p27"/>
          <p:cNvSpPr txBox="1"/>
          <p:nvPr/>
        </p:nvSpPr>
        <p:spPr>
          <a:xfrm>
            <a:off x="2438400" y="3636016"/>
            <a:ext cx="718455" cy="30777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Quipu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</a:rPr>
              <a:t>1900-Present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36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Korean War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Berlin Wall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Begin Industry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5 yr Plans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Missile Crisis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Long March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Sepoy Rebellion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Salt March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Sputnik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WWI Battle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Scramble for Africa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WWII Battle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01" name="Google Shape;301;p28"/>
          <p:cNvSpPr txBox="1"/>
          <p:nvPr/>
        </p:nvSpPr>
        <p:spPr>
          <a:xfrm>
            <a:off x="2743200" y="1600200"/>
            <a:ext cx="236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Collectivization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De-Stalinization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Tanzimat Reform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Duma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Gandhi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Mughal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Khrushchev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Renaissance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Guomindang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Emilio Zapata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Superpower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Vietnam War</a:t>
            </a:r>
            <a:endParaRPr/>
          </a:p>
          <a:p>
            <a:pPr marL="11430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5105400" y="1600200"/>
            <a:ext cx="2667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Rev Start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Jamaica Letter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Leap Forward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Apartheid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Atlantic Revolution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A-bomb Dropped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Tiananmen Sq.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Suez Crisis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Emancipate Serfs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Island-hopping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Google Shape;303;p28"/>
          <p:cNvCxnSpPr/>
          <p:nvPr/>
        </p:nvCxnSpPr>
        <p:spPr>
          <a:xfrm>
            <a:off x="3048000" y="2550160"/>
            <a:ext cx="1905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p28"/>
          <p:cNvCxnSpPr/>
          <p:nvPr/>
        </p:nvCxnSpPr>
        <p:spPr>
          <a:xfrm>
            <a:off x="838200" y="24384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5" name="Google Shape;305;p28"/>
          <p:cNvCxnSpPr/>
          <p:nvPr/>
        </p:nvCxnSpPr>
        <p:spPr>
          <a:xfrm>
            <a:off x="5486400" y="21336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6" name="Google Shape;306;p28"/>
          <p:cNvCxnSpPr/>
          <p:nvPr/>
        </p:nvCxnSpPr>
        <p:spPr>
          <a:xfrm>
            <a:off x="2926080" y="36576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28"/>
          <p:cNvCxnSpPr/>
          <p:nvPr/>
        </p:nvCxnSpPr>
        <p:spPr>
          <a:xfrm>
            <a:off x="3048000" y="43434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Google Shape;308;p28"/>
          <p:cNvCxnSpPr/>
          <p:nvPr/>
        </p:nvCxnSpPr>
        <p:spPr>
          <a:xfrm>
            <a:off x="838200" y="3810000"/>
            <a:ext cx="1676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9" name="Google Shape;309;p28"/>
          <p:cNvCxnSpPr/>
          <p:nvPr/>
        </p:nvCxnSpPr>
        <p:spPr>
          <a:xfrm>
            <a:off x="838200" y="5105400"/>
            <a:ext cx="1447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0" name="Google Shape;310;p28"/>
          <p:cNvCxnSpPr/>
          <p:nvPr/>
        </p:nvCxnSpPr>
        <p:spPr>
          <a:xfrm>
            <a:off x="838200" y="5410200"/>
            <a:ext cx="723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1" name="Google Shape;311;p28"/>
          <p:cNvCxnSpPr/>
          <p:nvPr/>
        </p:nvCxnSpPr>
        <p:spPr>
          <a:xfrm>
            <a:off x="5638800" y="3652520"/>
            <a:ext cx="1905000" cy="508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28"/>
          <p:cNvCxnSpPr/>
          <p:nvPr/>
        </p:nvCxnSpPr>
        <p:spPr>
          <a:xfrm>
            <a:off x="5486400" y="5105400"/>
            <a:ext cx="1905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19" name="Google Shape;319;p29" descr="http://images.wikia.com/althistory/images/d/df/BLANK_WORLD_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771" y="-1"/>
            <a:ext cx="9470571" cy="7291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9"/>
          <p:cNvSpPr txBox="1"/>
          <p:nvPr/>
        </p:nvSpPr>
        <p:spPr>
          <a:xfrm>
            <a:off x="6781800" y="76200"/>
            <a:ext cx="1600200" cy="1384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Yr Plan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March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Collectivization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Guomindang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Leap Forw.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Tiananmen Sq.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 rot="357619">
            <a:off x="8256324" y="2633987"/>
            <a:ext cx="1143000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WWII Battles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Island-Hop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 rot="357619">
            <a:off x="7861491" y="1556534"/>
            <a:ext cx="1143000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 War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9"/>
          <p:cNvSpPr txBox="1"/>
          <p:nvPr/>
        </p:nvSpPr>
        <p:spPr>
          <a:xfrm rot="357619">
            <a:off x="8572499" y="2144044"/>
            <a:ext cx="1143000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A-Bombs</a:t>
            </a:r>
            <a:endParaRPr/>
          </a:p>
        </p:txBody>
      </p:sp>
      <p:sp>
        <p:nvSpPr>
          <p:cNvPr id="324" name="Google Shape;324;p29"/>
          <p:cNvSpPr txBox="1"/>
          <p:nvPr/>
        </p:nvSpPr>
        <p:spPr>
          <a:xfrm>
            <a:off x="4308027" y="846382"/>
            <a:ext cx="1143000" cy="738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WWI Battles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WWII Battles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Berlin Wall </a:t>
            </a:r>
            <a:endParaRPr/>
          </a:p>
        </p:txBody>
      </p:sp>
      <p:sp>
        <p:nvSpPr>
          <p:cNvPr id="325" name="Google Shape;325;p29"/>
          <p:cNvSpPr txBox="1"/>
          <p:nvPr/>
        </p:nvSpPr>
        <p:spPr>
          <a:xfrm rot="-242761">
            <a:off x="3865075" y="2538486"/>
            <a:ext cx="1512212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WWI &amp; WWII Battles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6019800" y="3528536"/>
            <a:ext cx="1143000" cy="738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 March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Gandhi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Rev. St</a:t>
            </a:r>
            <a:endParaRPr/>
          </a:p>
        </p:txBody>
      </p:sp>
      <p:sp>
        <p:nvSpPr>
          <p:cNvPr id="327" name="Google Shape;327;p29"/>
          <p:cNvSpPr txBox="1"/>
          <p:nvPr/>
        </p:nvSpPr>
        <p:spPr>
          <a:xfrm>
            <a:off x="5451027" y="427157"/>
            <a:ext cx="1330773" cy="16004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Sputnik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Duma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De-Stalin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Krushchev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 year plan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Collectivization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Superpower</a:t>
            </a:r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5557894" y="2144393"/>
            <a:ext cx="1143000" cy="5232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Suez Crisis </a:t>
            </a:r>
            <a:endParaRPr/>
          </a:p>
        </p:txBody>
      </p:sp>
      <p:sp>
        <p:nvSpPr>
          <p:cNvPr id="329" name="Google Shape;329;p29"/>
          <p:cNvSpPr txBox="1"/>
          <p:nvPr/>
        </p:nvSpPr>
        <p:spPr>
          <a:xfrm>
            <a:off x="1905000" y="1884271"/>
            <a:ext cx="1143000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Superpower</a:t>
            </a:r>
            <a:endParaRPr/>
          </a:p>
        </p:txBody>
      </p:sp>
      <p:sp>
        <p:nvSpPr>
          <p:cNvPr id="330" name="Google Shape;330;p29"/>
          <p:cNvSpPr txBox="1"/>
          <p:nvPr/>
        </p:nvSpPr>
        <p:spPr>
          <a:xfrm>
            <a:off x="4844154" y="4267200"/>
            <a:ext cx="1001486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Apartheid </a:t>
            </a:r>
            <a:endParaRPr/>
          </a:p>
        </p:txBody>
      </p:sp>
      <p:sp>
        <p:nvSpPr>
          <p:cNvPr id="331" name="Google Shape;331;p29"/>
          <p:cNvSpPr txBox="1"/>
          <p:nvPr/>
        </p:nvSpPr>
        <p:spPr>
          <a:xfrm>
            <a:off x="2476500" y="2741710"/>
            <a:ext cx="1143000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Missile Crisis</a:t>
            </a:r>
            <a:endParaRPr/>
          </a:p>
        </p:txBody>
      </p:sp>
      <p:sp>
        <p:nvSpPr>
          <p:cNvPr id="332" name="Google Shape;332;p29"/>
          <p:cNvSpPr txBox="1"/>
          <p:nvPr/>
        </p:nvSpPr>
        <p:spPr>
          <a:xfrm>
            <a:off x="990600" y="2676985"/>
            <a:ext cx="1219200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Emilio Zapata</a:t>
            </a:r>
            <a:endParaRPr/>
          </a:p>
        </p:txBody>
      </p:sp>
      <p:cxnSp>
        <p:nvCxnSpPr>
          <p:cNvPr id="333" name="Google Shape;333;p29"/>
          <p:cNvCxnSpPr>
            <a:stCxn id="324" idx="2"/>
          </p:cNvCxnSpPr>
          <p:nvPr/>
        </p:nvCxnSpPr>
        <p:spPr>
          <a:xfrm flipH="1">
            <a:off x="4833327" y="1585046"/>
            <a:ext cx="46200" cy="6249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4" name="Google Shape;334;p29"/>
          <p:cNvCxnSpPr>
            <a:stCxn id="326" idx="0"/>
          </p:cNvCxnSpPr>
          <p:nvPr/>
        </p:nvCxnSpPr>
        <p:spPr>
          <a:xfrm rot="10800000">
            <a:off x="6591300" y="2984636"/>
            <a:ext cx="0" cy="5439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5" name="Google Shape;335;p29"/>
          <p:cNvCxnSpPr/>
          <p:nvPr/>
        </p:nvCxnSpPr>
        <p:spPr>
          <a:xfrm flipH="1">
            <a:off x="7366191" y="1438378"/>
            <a:ext cx="238844" cy="1229235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6" name="Google Shape;336;p29"/>
          <p:cNvCxnSpPr>
            <a:stCxn id="322" idx="2"/>
          </p:cNvCxnSpPr>
          <p:nvPr/>
        </p:nvCxnSpPr>
        <p:spPr>
          <a:xfrm flipH="1">
            <a:off x="7772311" y="1863479"/>
            <a:ext cx="644700" cy="4224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7" name="Google Shape;337;p29"/>
          <p:cNvCxnSpPr/>
          <p:nvPr/>
        </p:nvCxnSpPr>
        <p:spPr>
          <a:xfrm flipH="1">
            <a:off x="8094705" y="2239734"/>
            <a:ext cx="511173" cy="46266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8" name="Google Shape;338;p29"/>
          <p:cNvSpPr txBox="1"/>
          <p:nvPr/>
        </p:nvSpPr>
        <p:spPr>
          <a:xfrm rot="357619">
            <a:off x="7617925" y="3154798"/>
            <a:ext cx="1143000" cy="30777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Vietnam War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29"/>
          <p:cNvCxnSpPr>
            <a:stCxn id="338" idx="1"/>
          </p:cNvCxnSpPr>
          <p:nvPr/>
        </p:nvCxnSpPr>
        <p:spPr>
          <a:xfrm rot="10800000">
            <a:off x="7282615" y="3164142"/>
            <a:ext cx="338400" cy="852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</a:rPr>
              <a:t>1450CE-1750CE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45" name="Google Shape;34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36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Manchu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Creole Elites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Abbasid Caliphate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Columbian Exchange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Plantation Economies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Medieval Europe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Reformation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New Ethnic Groups</a:t>
            </a:r>
            <a:endParaRPr/>
          </a:p>
          <a:p>
            <a:pPr marL="11430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46" name="Google Shape;346;p30"/>
          <p:cNvSpPr txBox="1"/>
          <p:nvPr/>
        </p:nvSpPr>
        <p:spPr>
          <a:xfrm>
            <a:off x="2590800" y="1600200"/>
            <a:ext cx="2743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5181600" y="1589314"/>
            <a:ext cx="2590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2590800" y="1643740"/>
            <a:ext cx="236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Renaissance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Wood-Block Prints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Sultanate of Delhi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Devshirme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Westernization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Year War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Mercantilism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Mughal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Vikings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Songhai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4648200" y="1632854"/>
            <a:ext cx="2971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flow of silver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East India Company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Crusades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Triangular Trade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Boxer Rebellion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Atlantic Slave Trade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Piracy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Charlemagne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of Constantinople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Absolute Monarchs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Equal-Field System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30"/>
          <p:cNvCxnSpPr/>
          <p:nvPr/>
        </p:nvCxnSpPr>
        <p:spPr>
          <a:xfrm>
            <a:off x="3009900" y="2895600"/>
            <a:ext cx="1409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" name="Google Shape;351;p30"/>
          <p:cNvCxnSpPr/>
          <p:nvPr/>
        </p:nvCxnSpPr>
        <p:spPr>
          <a:xfrm>
            <a:off x="4876800" y="2865120"/>
            <a:ext cx="1409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" name="Google Shape;352;p30"/>
          <p:cNvCxnSpPr/>
          <p:nvPr/>
        </p:nvCxnSpPr>
        <p:spPr>
          <a:xfrm>
            <a:off x="5100320" y="3581400"/>
            <a:ext cx="160528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p30"/>
          <p:cNvCxnSpPr/>
          <p:nvPr/>
        </p:nvCxnSpPr>
        <p:spPr>
          <a:xfrm>
            <a:off x="4978400" y="4724400"/>
            <a:ext cx="14097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p30"/>
          <p:cNvCxnSpPr/>
          <p:nvPr/>
        </p:nvCxnSpPr>
        <p:spPr>
          <a:xfrm>
            <a:off x="5161280" y="5791200"/>
            <a:ext cx="192532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5" name="Google Shape;355;p30"/>
          <p:cNvCxnSpPr/>
          <p:nvPr/>
        </p:nvCxnSpPr>
        <p:spPr>
          <a:xfrm>
            <a:off x="838200" y="2514600"/>
            <a:ext cx="990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6" name="Google Shape;356;p30"/>
          <p:cNvCxnSpPr/>
          <p:nvPr/>
        </p:nvCxnSpPr>
        <p:spPr>
          <a:xfrm>
            <a:off x="838200" y="2824480"/>
            <a:ext cx="11430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7" name="Google Shape;357;p30"/>
          <p:cNvCxnSpPr/>
          <p:nvPr/>
        </p:nvCxnSpPr>
        <p:spPr>
          <a:xfrm>
            <a:off x="914400" y="4572000"/>
            <a:ext cx="1676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30"/>
          <p:cNvCxnSpPr/>
          <p:nvPr/>
        </p:nvCxnSpPr>
        <p:spPr>
          <a:xfrm>
            <a:off x="3009900" y="5410200"/>
            <a:ext cx="876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30"/>
          <p:cNvCxnSpPr/>
          <p:nvPr/>
        </p:nvCxnSpPr>
        <p:spPr>
          <a:xfrm>
            <a:off x="3009900" y="3200400"/>
            <a:ext cx="7048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65" name="Google Shape;36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66" name="Google Shape;366;p31" descr="http://images.wikia.com/althistory/images/d/df/BLANK_WORLD_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771" y="-1"/>
            <a:ext cx="9470571" cy="7291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1"/>
          <p:cNvSpPr txBox="1"/>
          <p:nvPr/>
        </p:nvSpPr>
        <p:spPr>
          <a:xfrm>
            <a:off x="7772400" y="2600453"/>
            <a:ext cx="90932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Manchu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>
            <a:off x="8077200" y="1371600"/>
            <a:ext cx="121920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Wood-Block Prints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5943600" y="3476472"/>
            <a:ext cx="1290320" cy="73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Mughal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E.India Comp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4267200" y="706011"/>
            <a:ext cx="1290320" cy="1169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Renaissance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yr War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Mercantilism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Ab. Monarchs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5557520" y="2082982"/>
            <a:ext cx="1290320" cy="523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of Const.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Devshirme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5709920" y="1371600"/>
            <a:ext cx="160528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Westernization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4419600" y="2877932"/>
            <a:ext cx="76200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Songhai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1"/>
          <p:cNvSpPr txBox="1"/>
          <p:nvPr/>
        </p:nvSpPr>
        <p:spPr>
          <a:xfrm>
            <a:off x="3063240" y="2199984"/>
            <a:ext cx="1356360" cy="73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Triangular Trade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Atlantic Slave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Columbian Ex.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1"/>
          <p:cNvSpPr txBox="1"/>
          <p:nvPr/>
        </p:nvSpPr>
        <p:spPr>
          <a:xfrm rot="1197591">
            <a:off x="2068522" y="3136697"/>
            <a:ext cx="1290320" cy="73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Creole Elites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Planation Econ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Ethnic Gp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1"/>
          <p:cNvSpPr txBox="1"/>
          <p:nvPr/>
        </p:nvSpPr>
        <p:spPr>
          <a:xfrm>
            <a:off x="1066800" y="4818965"/>
            <a:ext cx="6858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FLOW OF SILVER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2391102" y="2630871"/>
            <a:ext cx="64516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Piracy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31"/>
          <p:cNvCxnSpPr/>
          <p:nvPr/>
        </p:nvCxnSpPr>
        <p:spPr>
          <a:xfrm flipH="1">
            <a:off x="4800600" y="1875562"/>
            <a:ext cx="111760" cy="324422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79" name="Google Shape;379;p31"/>
          <p:cNvCxnSpPr>
            <a:stCxn id="371" idx="1"/>
          </p:cNvCxnSpPr>
          <p:nvPr/>
        </p:nvCxnSpPr>
        <p:spPr>
          <a:xfrm rot="10800000">
            <a:off x="5255120" y="2344592"/>
            <a:ext cx="3024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0" name="Google Shape;380;p31"/>
          <p:cNvCxnSpPr/>
          <p:nvPr/>
        </p:nvCxnSpPr>
        <p:spPr>
          <a:xfrm flipH="1">
            <a:off x="8171180" y="1894820"/>
            <a:ext cx="111760" cy="324422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1" name="Google Shape;381;p31"/>
          <p:cNvCxnSpPr>
            <a:stCxn id="367" idx="1"/>
          </p:cNvCxnSpPr>
          <p:nvPr/>
        </p:nvCxnSpPr>
        <p:spPr>
          <a:xfrm rot="10800000">
            <a:off x="7320300" y="2630741"/>
            <a:ext cx="452100" cy="1236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82" name="Google Shape;382;p31"/>
          <p:cNvCxnSpPr/>
          <p:nvPr/>
        </p:nvCxnSpPr>
        <p:spPr>
          <a:xfrm rot="10800000">
            <a:off x="6588760" y="3053281"/>
            <a:ext cx="0" cy="423191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https://classconnection.s3.amazonaws.com/519/flashcards/1605519/jpg/ap_regional_geography13471114559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3165"/>
            <a:ext cx="9143999" cy="44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" y="0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1 Civilizations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57200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9530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990600" y="51271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Egypt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63386" y="5584374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Mesopotamia</a:t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4958443" y="5584373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5339443" y="510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Shang/Zhou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339443" y="55843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457200" y="60960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026459" y="610048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Chavin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953000" y="60960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405398" y="6096000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Olmec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dk1"/>
                </a:solidFill>
              </a:rPr>
              <a:t>1750CE-1900CE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88" name="Google Shape;388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36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Aztec Empire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Begin Industrialization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Enlightenment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Spheres of Influence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Taj Mahal Built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Gov’t sponsored Industrialization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Sepoy Rebellion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Scramble for Africa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Taiping Rebellion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Ming Dynasty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89" name="Google Shape;389;p32"/>
          <p:cNvSpPr txBox="1"/>
          <p:nvPr/>
        </p:nvSpPr>
        <p:spPr>
          <a:xfrm>
            <a:off x="2819400" y="1600200"/>
            <a:ext cx="2362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Meiji Reformation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Sick Man of Europe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Depression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Unification of Germany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Trans-Siberian Railroad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Mercantilism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Settler Colonies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Opium Wars</a:t>
            </a:r>
            <a:endParaRPr/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5307874" y="1607457"/>
            <a:ext cx="2616926" cy="464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 Luther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Tanzimat Reforms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Material Export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Imperialism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Exclusion Acts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 Empire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Ashoka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Boxer rebellion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colonies</a:t>
            </a:r>
            <a:endParaRPr/>
          </a:p>
          <a:p>
            <a:pPr marL="11430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32"/>
          <p:cNvCxnSpPr/>
          <p:nvPr/>
        </p:nvCxnSpPr>
        <p:spPr>
          <a:xfrm>
            <a:off x="3295650" y="31242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3190875" y="4876800"/>
            <a:ext cx="160972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5562600" y="18288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5562600" y="3200400"/>
            <a:ext cx="13716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5" name="Google Shape;395;p32"/>
          <p:cNvCxnSpPr/>
          <p:nvPr/>
        </p:nvCxnSpPr>
        <p:spPr>
          <a:xfrm>
            <a:off x="5725160" y="4881880"/>
            <a:ext cx="120904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6" name="Google Shape;396;p32"/>
          <p:cNvCxnSpPr/>
          <p:nvPr/>
        </p:nvCxnSpPr>
        <p:spPr>
          <a:xfrm>
            <a:off x="5566410" y="5334000"/>
            <a:ext cx="121539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7" name="Google Shape;397;p32"/>
          <p:cNvCxnSpPr/>
          <p:nvPr/>
        </p:nvCxnSpPr>
        <p:spPr>
          <a:xfrm>
            <a:off x="762000" y="17526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8" name="Google Shape;398;p32"/>
          <p:cNvCxnSpPr/>
          <p:nvPr/>
        </p:nvCxnSpPr>
        <p:spPr>
          <a:xfrm>
            <a:off x="762000" y="36576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9" name="Google Shape;399;p32"/>
          <p:cNvCxnSpPr/>
          <p:nvPr/>
        </p:nvCxnSpPr>
        <p:spPr>
          <a:xfrm>
            <a:off x="762000" y="58674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05" name="Google Shape;40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406" name="Google Shape;406;p33" descr="http://images.wikia.com/althistory/images/d/df/BLANK_WORLD_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771" y="-1"/>
            <a:ext cx="9470571" cy="7291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3"/>
          <p:cNvSpPr txBox="1"/>
          <p:nvPr/>
        </p:nvSpPr>
        <p:spPr>
          <a:xfrm>
            <a:off x="4114800" y="457200"/>
            <a:ext cx="1524000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Industry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Enlightenment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Fr.Revolution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Unif. Germany</a:t>
            </a:r>
            <a:endParaRPr/>
          </a:p>
        </p:txBody>
      </p:sp>
      <p:sp>
        <p:nvSpPr>
          <p:cNvPr id="408" name="Google Shape;408;p33"/>
          <p:cNvSpPr txBox="1"/>
          <p:nvPr/>
        </p:nvSpPr>
        <p:spPr>
          <a:xfrm>
            <a:off x="7848600" y="934253"/>
            <a:ext cx="15240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Meiji Reformation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Gov’t Industry </a:t>
            </a:r>
            <a:endParaRPr/>
          </a:p>
        </p:txBody>
      </p:sp>
      <p:sp>
        <p:nvSpPr>
          <p:cNvPr id="409" name="Google Shape;409;p33"/>
          <p:cNvSpPr txBox="1"/>
          <p:nvPr/>
        </p:nvSpPr>
        <p:spPr>
          <a:xfrm rot="2716884">
            <a:off x="8078199" y="3762775"/>
            <a:ext cx="139080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Colonies Pacific Islands</a:t>
            </a:r>
            <a:endParaRPr/>
          </a:p>
        </p:txBody>
      </p:sp>
      <p:sp>
        <p:nvSpPr>
          <p:cNvPr id="410" name="Google Shape;410;p33"/>
          <p:cNvSpPr txBox="1"/>
          <p:nvPr/>
        </p:nvSpPr>
        <p:spPr>
          <a:xfrm>
            <a:off x="8103991" y="2286000"/>
            <a:ext cx="1524000" cy="11695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Spheres of Influen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Taiping Rebellion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Opium Wars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Boxer Rebellion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 Imperialism </a:t>
            </a:r>
            <a:endParaRPr/>
          </a:p>
        </p:txBody>
      </p:sp>
      <p:sp>
        <p:nvSpPr>
          <p:cNvPr id="411" name="Google Shape;411;p33"/>
          <p:cNvSpPr txBox="1"/>
          <p:nvPr/>
        </p:nvSpPr>
        <p:spPr>
          <a:xfrm>
            <a:off x="7180927" y="4301553"/>
            <a:ext cx="1335345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Settler Colony</a:t>
            </a:r>
            <a:endParaRPr/>
          </a:p>
        </p:txBody>
      </p:sp>
      <p:sp>
        <p:nvSpPr>
          <p:cNvPr id="412" name="Google Shape;412;p33"/>
          <p:cNvSpPr txBox="1"/>
          <p:nvPr/>
        </p:nvSpPr>
        <p:spPr>
          <a:xfrm>
            <a:off x="4114800" y="2716886"/>
            <a:ext cx="1335345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Settler Colony</a:t>
            </a:r>
            <a:endParaRPr/>
          </a:p>
        </p:txBody>
      </p:sp>
      <p:sp>
        <p:nvSpPr>
          <p:cNvPr id="413" name="Google Shape;413;p33"/>
          <p:cNvSpPr txBox="1"/>
          <p:nvPr/>
        </p:nvSpPr>
        <p:spPr>
          <a:xfrm>
            <a:off x="4572000" y="4305426"/>
            <a:ext cx="1335345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Settler Colony</a:t>
            </a:r>
            <a:endParaRPr/>
          </a:p>
        </p:txBody>
      </p:sp>
      <p:sp>
        <p:nvSpPr>
          <p:cNvPr id="414" name="Google Shape;414;p33"/>
          <p:cNvSpPr txBox="1"/>
          <p:nvPr/>
        </p:nvSpPr>
        <p:spPr>
          <a:xfrm>
            <a:off x="5891008" y="1295400"/>
            <a:ext cx="154212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Gov’t Industry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Trans-Siberian Rail</a:t>
            </a:r>
            <a:endParaRPr/>
          </a:p>
        </p:txBody>
      </p:sp>
      <p:sp>
        <p:nvSpPr>
          <p:cNvPr id="415" name="Google Shape;415;p33"/>
          <p:cNvSpPr txBox="1"/>
          <p:nvPr/>
        </p:nvSpPr>
        <p:spPr>
          <a:xfrm>
            <a:off x="5907345" y="3476472"/>
            <a:ext cx="1458656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Sepoy Rebellion</a:t>
            </a:r>
            <a:endParaRPr/>
          </a:p>
        </p:txBody>
      </p:sp>
      <p:sp>
        <p:nvSpPr>
          <p:cNvPr id="416" name="Google Shape;416;p33"/>
          <p:cNvSpPr txBox="1"/>
          <p:nvPr/>
        </p:nvSpPr>
        <p:spPr>
          <a:xfrm>
            <a:off x="5638800" y="2132111"/>
            <a:ext cx="14478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Sick Man of Euro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Tanizmat Reform.</a:t>
            </a:r>
            <a:endParaRPr/>
          </a:p>
        </p:txBody>
      </p:sp>
      <p:sp>
        <p:nvSpPr>
          <p:cNvPr id="417" name="Google Shape;417;p33"/>
          <p:cNvSpPr txBox="1"/>
          <p:nvPr/>
        </p:nvSpPr>
        <p:spPr>
          <a:xfrm>
            <a:off x="2057400" y="3455549"/>
            <a:ext cx="1447800" cy="738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 Imperialism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Material Ex.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 Revolution</a:t>
            </a:r>
            <a:endParaRPr/>
          </a:p>
        </p:txBody>
      </p:sp>
      <p:sp>
        <p:nvSpPr>
          <p:cNvPr id="418" name="Google Shape;418;p33"/>
          <p:cNvSpPr txBox="1"/>
          <p:nvPr/>
        </p:nvSpPr>
        <p:spPr>
          <a:xfrm>
            <a:off x="1752600" y="1762779"/>
            <a:ext cx="14478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Rev.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Exclu Act</a:t>
            </a:r>
            <a:endParaRPr/>
          </a:p>
        </p:txBody>
      </p:sp>
      <p:sp>
        <p:nvSpPr>
          <p:cNvPr id="419" name="Google Shape;419;p33"/>
          <p:cNvSpPr txBox="1"/>
          <p:nvPr/>
        </p:nvSpPr>
        <p:spPr>
          <a:xfrm>
            <a:off x="2781300" y="2718035"/>
            <a:ext cx="990600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Haiti Rev. </a:t>
            </a:r>
            <a:endParaRPr/>
          </a:p>
        </p:txBody>
      </p:sp>
      <p:sp>
        <p:nvSpPr>
          <p:cNvPr id="420" name="Google Shape;420;p33"/>
          <p:cNvSpPr txBox="1"/>
          <p:nvPr/>
        </p:nvSpPr>
        <p:spPr>
          <a:xfrm>
            <a:off x="4241800" y="3276417"/>
            <a:ext cx="14478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Scramble for Af.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Material Ex.</a:t>
            </a:r>
            <a:endParaRPr/>
          </a:p>
        </p:txBody>
      </p:sp>
      <p:cxnSp>
        <p:nvCxnSpPr>
          <p:cNvPr id="421" name="Google Shape;421;p33"/>
          <p:cNvCxnSpPr/>
          <p:nvPr/>
        </p:nvCxnSpPr>
        <p:spPr>
          <a:xfrm rot="10800000">
            <a:off x="6588760" y="3053281"/>
            <a:ext cx="0" cy="423191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22" name="Google Shape;422;p33"/>
          <p:cNvCxnSpPr>
            <a:stCxn id="410" idx="1"/>
          </p:cNvCxnSpPr>
          <p:nvPr/>
        </p:nvCxnSpPr>
        <p:spPr>
          <a:xfrm rot="10800000">
            <a:off x="7448491" y="2601376"/>
            <a:ext cx="655500" cy="2694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23" name="Google Shape;423;p33"/>
          <p:cNvCxnSpPr>
            <a:stCxn id="408" idx="2"/>
          </p:cNvCxnSpPr>
          <p:nvPr/>
        </p:nvCxnSpPr>
        <p:spPr>
          <a:xfrm flipH="1">
            <a:off x="8129400" y="1457473"/>
            <a:ext cx="481200" cy="7209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24" name="Google Shape;424;p33"/>
          <p:cNvCxnSpPr/>
          <p:nvPr/>
        </p:nvCxnSpPr>
        <p:spPr>
          <a:xfrm>
            <a:off x="4782472" y="1411308"/>
            <a:ext cx="94328" cy="720803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25" name="Google Shape;425;p33"/>
          <p:cNvCxnSpPr>
            <a:stCxn id="416" idx="1"/>
          </p:cNvCxnSpPr>
          <p:nvPr/>
        </p:nvCxnSpPr>
        <p:spPr>
          <a:xfrm rot="10800000">
            <a:off x="5334000" y="2393721"/>
            <a:ext cx="304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0000"/>
                </a:solidFill>
              </a:rPr>
              <a:t>600BCE-600CE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32" name="Google Shape;432;p34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2438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Caste System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Confucianism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Constantinople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Achaemenids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Bureaucracy of Merit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Neo-confucianism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City-States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Mongols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Satrapies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Crusades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Hellenistic Empires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11430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433" name="Google Shape;433;p34"/>
          <p:cNvSpPr txBox="1"/>
          <p:nvPr/>
        </p:nvSpPr>
        <p:spPr>
          <a:xfrm>
            <a:off x="2743200" y="1600200"/>
            <a:ext cx="2362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Republic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Xiongnu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Equal-field system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to Nomads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Jewish Diaspora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Qanat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 Dynasty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Papermaking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Buddhism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Daoism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Aztec Empire</a:t>
            </a:r>
            <a:endParaRPr/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4"/>
          <p:cNvSpPr txBox="1"/>
          <p:nvPr/>
        </p:nvSpPr>
        <p:spPr>
          <a:xfrm>
            <a:off x="4876800" y="1600200"/>
            <a:ext cx="2438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Silk Roads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Ashoka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East-West Schism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 of Heaven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Mauryan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 of Islam 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Caesaropapism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Germanic Tribes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Zheng He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Hinduism</a:t>
            </a:r>
            <a:endParaRPr/>
          </a:p>
          <a:p>
            <a:pPr marL="3429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De-Stalinization </a:t>
            </a:r>
            <a:endParaRPr/>
          </a:p>
        </p:txBody>
      </p:sp>
      <p:cxnSp>
        <p:nvCxnSpPr>
          <p:cNvPr id="435" name="Google Shape;435;p34"/>
          <p:cNvCxnSpPr/>
          <p:nvPr/>
        </p:nvCxnSpPr>
        <p:spPr>
          <a:xfrm>
            <a:off x="5334000" y="25146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34"/>
          <p:cNvCxnSpPr/>
          <p:nvPr/>
        </p:nvCxnSpPr>
        <p:spPr>
          <a:xfrm>
            <a:off x="3143250" y="4338320"/>
            <a:ext cx="15811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34"/>
          <p:cNvCxnSpPr/>
          <p:nvPr/>
        </p:nvCxnSpPr>
        <p:spPr>
          <a:xfrm>
            <a:off x="5229225" y="3962400"/>
            <a:ext cx="15525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8" name="Google Shape;438;p34"/>
          <p:cNvCxnSpPr/>
          <p:nvPr/>
        </p:nvCxnSpPr>
        <p:spPr>
          <a:xfrm>
            <a:off x="5229225" y="5029200"/>
            <a:ext cx="10953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9" name="Google Shape;439;p34"/>
          <p:cNvCxnSpPr/>
          <p:nvPr/>
        </p:nvCxnSpPr>
        <p:spPr>
          <a:xfrm>
            <a:off x="5229225" y="57912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p34"/>
          <p:cNvCxnSpPr/>
          <p:nvPr/>
        </p:nvCxnSpPr>
        <p:spPr>
          <a:xfrm>
            <a:off x="914400" y="3962400"/>
            <a:ext cx="1733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34"/>
          <p:cNvCxnSpPr/>
          <p:nvPr/>
        </p:nvCxnSpPr>
        <p:spPr>
          <a:xfrm>
            <a:off x="914400" y="4648200"/>
            <a:ext cx="8667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Google Shape;442;p34"/>
          <p:cNvCxnSpPr/>
          <p:nvPr/>
        </p:nvCxnSpPr>
        <p:spPr>
          <a:xfrm>
            <a:off x="762317" y="5410200"/>
            <a:ext cx="106648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Google Shape;443;p34"/>
          <p:cNvCxnSpPr/>
          <p:nvPr/>
        </p:nvCxnSpPr>
        <p:spPr>
          <a:xfrm>
            <a:off x="3143250" y="2514600"/>
            <a:ext cx="1347470" cy="508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444;p34"/>
          <p:cNvCxnSpPr/>
          <p:nvPr/>
        </p:nvCxnSpPr>
        <p:spPr>
          <a:xfrm>
            <a:off x="3143250" y="2819400"/>
            <a:ext cx="866775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34"/>
          <p:cNvCxnSpPr/>
          <p:nvPr/>
        </p:nvCxnSpPr>
        <p:spPr>
          <a:xfrm>
            <a:off x="2990850" y="5715000"/>
            <a:ext cx="149987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51" name="Google Shape;451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452" name="Google Shape;452;p35" descr="http://images.wikia.com/althistory/images/d/df/BLANK_WORLD_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771" y="-1"/>
            <a:ext cx="9470571" cy="7291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5"/>
          <p:cNvSpPr txBox="1"/>
          <p:nvPr/>
        </p:nvSpPr>
        <p:spPr>
          <a:xfrm>
            <a:off x="5791200" y="3733800"/>
            <a:ext cx="1524000" cy="1384995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Caste System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to Nomads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Buddhism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Ashoka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Mauryan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Hinduism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5"/>
          <p:cNvSpPr txBox="1"/>
          <p:nvPr/>
        </p:nvSpPr>
        <p:spPr>
          <a:xfrm>
            <a:off x="4114800" y="457200"/>
            <a:ext cx="1524000" cy="1169551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City-States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Republic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Jewish Diaspora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Germanic Tribes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to Nomads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5"/>
          <p:cNvSpPr txBox="1"/>
          <p:nvPr/>
        </p:nvSpPr>
        <p:spPr>
          <a:xfrm>
            <a:off x="7848600" y="1752600"/>
            <a:ext cx="1524000" cy="2246769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Confucianism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Bureau of Merit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Xiongnu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to Nomads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Papermaking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Daoism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Mandate of Heaven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Buddhism after Han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5"/>
          <p:cNvSpPr txBox="1"/>
          <p:nvPr/>
        </p:nvSpPr>
        <p:spPr>
          <a:xfrm>
            <a:off x="5506720" y="1738491"/>
            <a:ext cx="1524000" cy="523220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Constantinople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Caesaropapism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5"/>
          <p:cNvSpPr txBox="1"/>
          <p:nvPr/>
        </p:nvSpPr>
        <p:spPr>
          <a:xfrm>
            <a:off x="1371600" y="2988501"/>
            <a:ext cx="1524000" cy="307777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City-States (Maya)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5"/>
          <p:cNvSpPr txBox="1"/>
          <p:nvPr/>
        </p:nvSpPr>
        <p:spPr>
          <a:xfrm>
            <a:off x="3951514" y="2918085"/>
            <a:ext cx="1524000" cy="1169551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Achaemenids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Satrapies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Hellenistic Emp.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Qanat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Jewish Diaspora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5"/>
          <p:cNvSpPr txBox="1"/>
          <p:nvPr/>
        </p:nvSpPr>
        <p:spPr>
          <a:xfrm>
            <a:off x="5791200" y="2307806"/>
            <a:ext cx="1524000" cy="307777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SILK ROADS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0" name="Google Shape;460;p35"/>
          <p:cNvCxnSpPr/>
          <p:nvPr/>
        </p:nvCxnSpPr>
        <p:spPr>
          <a:xfrm>
            <a:off x="4833257" y="1626751"/>
            <a:ext cx="43543" cy="506849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61" name="Google Shape;461;p35"/>
          <p:cNvCxnSpPr>
            <a:stCxn id="456" idx="1"/>
          </p:cNvCxnSpPr>
          <p:nvPr/>
        </p:nvCxnSpPr>
        <p:spPr>
          <a:xfrm flipH="1">
            <a:off x="5257720" y="2000101"/>
            <a:ext cx="249000" cy="3078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62" name="Google Shape;462;p35"/>
          <p:cNvCxnSpPr>
            <a:stCxn id="458" idx="0"/>
          </p:cNvCxnSpPr>
          <p:nvPr/>
        </p:nvCxnSpPr>
        <p:spPr>
          <a:xfrm rot="10800000" flipH="1">
            <a:off x="4713514" y="2743185"/>
            <a:ext cx="925200" cy="1749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63" name="Google Shape;463;p35"/>
          <p:cNvCxnSpPr>
            <a:stCxn id="453" idx="0"/>
          </p:cNvCxnSpPr>
          <p:nvPr/>
        </p:nvCxnSpPr>
        <p:spPr>
          <a:xfrm rot="10800000">
            <a:off x="6553200" y="2995200"/>
            <a:ext cx="0" cy="7386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64" name="Google Shape;464;p35"/>
          <p:cNvCxnSpPr>
            <a:stCxn id="455" idx="1"/>
          </p:cNvCxnSpPr>
          <p:nvPr/>
        </p:nvCxnSpPr>
        <p:spPr>
          <a:xfrm rot="10800000">
            <a:off x="7391400" y="2615585"/>
            <a:ext cx="457200" cy="26040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GEOGRAPHY REVIEW</a:t>
            </a:r>
            <a:endParaRPr b="1"/>
          </a:p>
        </p:txBody>
      </p:sp>
      <p:sp>
        <p:nvSpPr>
          <p:cNvPr id="470" name="Google Shape;470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b="1"/>
              <a:t>Part 3 – Zooming in on Regions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7" descr="https://upload.wikimedia.org/wikipedia/commons/1/17/BlankMap-World-noborders.png"/>
          <p:cNvPicPr preferRelativeResize="0"/>
          <p:nvPr/>
        </p:nvPicPr>
        <p:blipFill rotWithShape="1">
          <a:blip r:embed="rId3">
            <a:alphaModFix/>
          </a:blip>
          <a:srcRect l="35469" r="7577" b="15399"/>
          <a:stretch/>
        </p:blipFill>
        <p:spPr>
          <a:xfrm>
            <a:off x="570820" y="0"/>
            <a:ext cx="7935686" cy="545518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7"/>
          <p:cNvSpPr txBox="1"/>
          <p:nvPr/>
        </p:nvSpPr>
        <p:spPr>
          <a:xfrm>
            <a:off x="685800" y="5492827"/>
            <a:ext cx="6781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this land mass?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AP World region is dotted?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country is A?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country is B?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7"/>
          <p:cNvSpPr txBox="1"/>
          <p:nvPr/>
        </p:nvSpPr>
        <p:spPr>
          <a:xfrm>
            <a:off x="5536406" y="4267200"/>
            <a:ext cx="3378994" cy="147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8" name="Google Shape;478;p37"/>
          <p:cNvGrpSpPr/>
          <p:nvPr/>
        </p:nvGrpSpPr>
        <p:grpSpPr>
          <a:xfrm>
            <a:off x="5304234" y="2616398"/>
            <a:ext cx="1401962" cy="1482330"/>
            <a:chOff x="5304234" y="2616398"/>
            <a:chExt cx="1401962" cy="1482330"/>
          </a:xfrm>
        </p:grpSpPr>
        <p:sp>
          <p:nvSpPr>
            <p:cNvPr id="479" name="Google Shape;479;p37"/>
            <p:cNvSpPr/>
            <p:nvPr/>
          </p:nvSpPr>
          <p:spPr>
            <a:xfrm>
              <a:off x="5429250" y="2875359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5339953" y="2794992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5482828" y="2714625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5464969" y="2643188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5304234" y="2634258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5464969" y="2616398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5777508" y="2705695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5509617" y="2830711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5697141" y="2812852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5598914" y="2911078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5634633" y="3009305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5723930" y="3089672"/>
              <a:ext cx="8930" cy="17860"/>
            </a:xfrm>
            <a:custGeom>
              <a:avLst/>
              <a:gdLst/>
              <a:ahLst/>
              <a:cxnLst/>
              <a:rect l="l" t="t" r="r" b="b"/>
              <a:pathLst>
                <a:path w="8930" h="17860" extrusionOk="0">
                  <a:moveTo>
                    <a:pt x="8929" y="0"/>
                  </a:moveTo>
                  <a:lnTo>
                    <a:pt x="4189" y="0"/>
                  </a:lnTo>
                  <a:lnTo>
                    <a:pt x="2793" y="992"/>
                  </a:lnTo>
                  <a:lnTo>
                    <a:pt x="1861" y="2646"/>
                  </a:lnTo>
                  <a:lnTo>
                    <a:pt x="245" y="9094"/>
                  </a:lnTo>
                  <a:lnTo>
                    <a:pt x="0" y="1785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5902523" y="3045023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5947172" y="3089672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5884664" y="3161109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5795367" y="3170039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5866805" y="3241477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5572125" y="3187898"/>
              <a:ext cx="8931" cy="8931"/>
            </a:xfrm>
            <a:custGeom>
              <a:avLst/>
              <a:gdLst/>
              <a:ahLst/>
              <a:cxnLst/>
              <a:rect l="l" t="t" r="r" b="b"/>
              <a:pathLst>
                <a:path w="8931" h="8931" extrusionOk="0">
                  <a:moveTo>
                    <a:pt x="893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5723930" y="3509367"/>
              <a:ext cx="1" cy="17861"/>
            </a:xfrm>
            <a:custGeom>
              <a:avLst/>
              <a:gdLst/>
              <a:ahLst/>
              <a:cxnLst/>
              <a:rect l="l" t="t" r="r" b="b"/>
              <a:pathLst>
                <a:path w="1" h="17861" extrusionOk="0">
                  <a:moveTo>
                    <a:pt x="0" y="0"/>
                  </a:moveTo>
                  <a:lnTo>
                    <a:pt x="0" y="1786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5759648" y="3589734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5500688" y="3536156"/>
              <a:ext cx="8930" cy="8931"/>
            </a:xfrm>
            <a:custGeom>
              <a:avLst/>
              <a:gdLst/>
              <a:ahLst/>
              <a:cxnLst/>
              <a:rect l="l" t="t" r="r" b="b"/>
              <a:pathLst>
                <a:path w="8930" h="8931" extrusionOk="0">
                  <a:moveTo>
                    <a:pt x="8929" y="8930"/>
                  </a:moveTo>
                  <a:lnTo>
                    <a:pt x="8929" y="4189"/>
                  </a:lnTo>
                  <a:lnTo>
                    <a:pt x="7937" y="2793"/>
                  </a:lnTo>
                  <a:lnTo>
                    <a:pt x="6284" y="186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5589984" y="3616523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5670352" y="3679031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5697141" y="3750469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5723930" y="3821906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5786438" y="3857625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6054328" y="4045148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6188273" y="4098727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098977" y="3804047"/>
              <a:ext cx="8930" cy="8931"/>
            </a:xfrm>
            <a:custGeom>
              <a:avLst/>
              <a:gdLst/>
              <a:ahLst/>
              <a:cxnLst/>
              <a:rect l="l" t="t" r="r" b="b"/>
              <a:pathLst>
                <a:path w="8930" h="8931" extrusionOk="0">
                  <a:moveTo>
                    <a:pt x="8929" y="8930"/>
                  </a:moveTo>
                  <a:lnTo>
                    <a:pt x="1241" y="8930"/>
                  </a:lnTo>
                  <a:lnTo>
                    <a:pt x="827" y="793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6179344" y="3616523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6286500" y="3491508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6286500" y="3714750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6340078" y="3670102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6447234" y="2937867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6465094" y="3009305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6572250" y="3089672"/>
              <a:ext cx="8931" cy="8931"/>
            </a:xfrm>
            <a:custGeom>
              <a:avLst/>
              <a:gdLst/>
              <a:ahLst/>
              <a:cxnLst/>
              <a:rect l="l" t="t" r="r" b="b"/>
              <a:pathLst>
                <a:path w="8931" h="8931" extrusionOk="0">
                  <a:moveTo>
                    <a:pt x="8930" y="893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6697266" y="3303984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6643688" y="3357563"/>
              <a:ext cx="8930" cy="8930"/>
            </a:xfrm>
            <a:custGeom>
              <a:avLst/>
              <a:gdLst/>
              <a:ahLst/>
              <a:cxnLst/>
              <a:rect l="l" t="t" r="r" b="b"/>
              <a:pathLst>
                <a:path w="8930" h="8930" extrusionOk="0">
                  <a:moveTo>
                    <a:pt x="8929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6679406" y="3187898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6474023" y="3786188"/>
              <a:ext cx="17861" cy="1"/>
            </a:xfrm>
            <a:custGeom>
              <a:avLst/>
              <a:gdLst/>
              <a:ahLst/>
              <a:cxnLst/>
              <a:rect l="l" t="t" r="r" b="b"/>
              <a:pathLst>
                <a:path w="17861" h="1" extrusionOk="0">
                  <a:moveTo>
                    <a:pt x="1786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37"/>
          <p:cNvGrpSpPr/>
          <p:nvPr/>
        </p:nvGrpSpPr>
        <p:grpSpPr>
          <a:xfrm>
            <a:off x="6616898" y="2857500"/>
            <a:ext cx="428626" cy="446482"/>
            <a:chOff x="6616898" y="2857500"/>
            <a:chExt cx="428626" cy="446482"/>
          </a:xfrm>
        </p:grpSpPr>
        <p:sp>
          <p:nvSpPr>
            <p:cNvPr id="520" name="Google Shape;520;p37"/>
            <p:cNvSpPr/>
            <p:nvPr/>
          </p:nvSpPr>
          <p:spPr>
            <a:xfrm>
              <a:off x="6616898" y="2857500"/>
              <a:ext cx="303459" cy="446482"/>
            </a:xfrm>
            <a:custGeom>
              <a:avLst/>
              <a:gdLst/>
              <a:ahLst/>
              <a:cxnLst/>
              <a:rect l="l" t="t" r="r" b="b"/>
              <a:pathLst>
                <a:path w="303459" h="446482" extrusionOk="0">
                  <a:moveTo>
                    <a:pt x="0" y="8930"/>
                  </a:moveTo>
                  <a:lnTo>
                    <a:pt x="4741" y="8930"/>
                  </a:lnTo>
                  <a:lnTo>
                    <a:pt x="6137" y="7937"/>
                  </a:lnTo>
                  <a:lnTo>
                    <a:pt x="7068" y="6284"/>
                  </a:lnTo>
                  <a:lnTo>
                    <a:pt x="7689" y="4189"/>
                  </a:lnTo>
                  <a:lnTo>
                    <a:pt x="9094" y="2792"/>
                  </a:lnTo>
                  <a:lnTo>
                    <a:pt x="13304" y="1241"/>
                  </a:lnTo>
                  <a:lnTo>
                    <a:pt x="56558" y="3"/>
                  </a:lnTo>
                  <a:lnTo>
                    <a:pt x="78713" y="0"/>
                  </a:lnTo>
                  <a:lnTo>
                    <a:pt x="87170" y="6137"/>
                  </a:lnTo>
                  <a:lnTo>
                    <a:pt x="96574" y="8562"/>
                  </a:lnTo>
                  <a:lnTo>
                    <a:pt x="105770" y="16586"/>
                  </a:lnTo>
                  <a:lnTo>
                    <a:pt x="106540" y="19939"/>
                  </a:lnTo>
                  <a:lnTo>
                    <a:pt x="107034" y="30176"/>
                  </a:lnTo>
                  <a:lnTo>
                    <a:pt x="108067" y="32024"/>
                  </a:lnTo>
                  <a:lnTo>
                    <a:pt x="109749" y="33256"/>
                  </a:lnTo>
                  <a:lnTo>
                    <a:pt x="111861" y="34076"/>
                  </a:lnTo>
                  <a:lnTo>
                    <a:pt x="112277" y="35616"/>
                  </a:lnTo>
                  <a:lnTo>
                    <a:pt x="108027" y="48003"/>
                  </a:lnTo>
                  <a:lnTo>
                    <a:pt x="107233" y="65518"/>
                  </a:lnTo>
                  <a:lnTo>
                    <a:pt x="104544" y="71452"/>
                  </a:lnTo>
                  <a:lnTo>
                    <a:pt x="101035" y="77397"/>
                  </a:lnTo>
                  <a:lnTo>
                    <a:pt x="98597" y="87534"/>
                  </a:lnTo>
                  <a:lnTo>
                    <a:pt x="98228" y="131026"/>
                  </a:lnTo>
                  <a:lnTo>
                    <a:pt x="98227" y="145859"/>
                  </a:lnTo>
                  <a:lnTo>
                    <a:pt x="99219" y="147841"/>
                  </a:lnTo>
                  <a:lnTo>
                    <a:pt x="100873" y="149162"/>
                  </a:lnTo>
                  <a:lnTo>
                    <a:pt x="102968" y="150043"/>
                  </a:lnTo>
                  <a:lnTo>
                    <a:pt x="104364" y="151623"/>
                  </a:lnTo>
                  <a:lnTo>
                    <a:pt x="105916" y="156023"/>
                  </a:lnTo>
                  <a:lnTo>
                    <a:pt x="106788" y="164079"/>
                  </a:lnTo>
                  <a:lnTo>
                    <a:pt x="107904" y="165940"/>
                  </a:lnTo>
                  <a:lnTo>
                    <a:pt x="109639" y="167182"/>
                  </a:lnTo>
                  <a:lnTo>
                    <a:pt x="111788" y="168009"/>
                  </a:lnTo>
                  <a:lnTo>
                    <a:pt x="113221" y="169553"/>
                  </a:lnTo>
                  <a:lnTo>
                    <a:pt x="114813" y="173914"/>
                  </a:lnTo>
                  <a:lnTo>
                    <a:pt x="116229" y="175474"/>
                  </a:lnTo>
                  <a:lnTo>
                    <a:pt x="133843" y="186615"/>
                  </a:lnTo>
                  <a:lnTo>
                    <a:pt x="175624" y="187521"/>
                  </a:lnTo>
                  <a:lnTo>
                    <a:pt x="190502" y="187523"/>
                  </a:lnTo>
                  <a:lnTo>
                    <a:pt x="196454" y="184877"/>
                  </a:lnTo>
                  <a:lnTo>
                    <a:pt x="202407" y="181386"/>
                  </a:lnTo>
                  <a:lnTo>
                    <a:pt x="214313" y="179145"/>
                  </a:lnTo>
                  <a:lnTo>
                    <a:pt x="217290" y="178962"/>
                  </a:lnTo>
                  <a:lnTo>
                    <a:pt x="219274" y="177847"/>
                  </a:lnTo>
                  <a:lnTo>
                    <a:pt x="220597" y="176111"/>
                  </a:lnTo>
                  <a:lnTo>
                    <a:pt x="222720" y="170938"/>
                  </a:lnTo>
                  <a:lnTo>
                    <a:pt x="225656" y="170230"/>
                  </a:lnTo>
                  <a:lnTo>
                    <a:pt x="231791" y="169697"/>
                  </a:lnTo>
                  <a:lnTo>
                    <a:pt x="227319" y="169674"/>
                  </a:lnTo>
                  <a:lnTo>
                    <a:pt x="225960" y="168678"/>
                  </a:lnTo>
                  <a:lnTo>
                    <a:pt x="223600" y="161977"/>
                  </a:lnTo>
                  <a:lnTo>
                    <a:pt x="220756" y="163932"/>
                  </a:lnTo>
                  <a:lnTo>
                    <a:pt x="214690" y="169329"/>
                  </a:lnTo>
                  <a:lnTo>
                    <a:pt x="214313" y="208395"/>
                  </a:lnTo>
                  <a:lnTo>
                    <a:pt x="216959" y="214328"/>
                  </a:lnTo>
                  <a:lnTo>
                    <a:pt x="228552" y="229197"/>
                  </a:lnTo>
                  <a:lnTo>
                    <a:pt x="234103" y="241102"/>
                  </a:lnTo>
                  <a:lnTo>
                    <a:pt x="267907" y="285198"/>
                  </a:lnTo>
                  <a:lnTo>
                    <a:pt x="270878" y="288359"/>
                  </a:lnTo>
                  <a:lnTo>
                    <a:pt x="274180" y="297162"/>
                  </a:lnTo>
                  <a:lnTo>
                    <a:pt x="276639" y="306697"/>
                  </a:lnTo>
                  <a:lnTo>
                    <a:pt x="301878" y="350833"/>
                  </a:lnTo>
                  <a:lnTo>
                    <a:pt x="303458" y="376747"/>
                  </a:lnTo>
                  <a:lnTo>
                    <a:pt x="294506" y="406887"/>
                  </a:lnTo>
                  <a:lnTo>
                    <a:pt x="279521" y="425569"/>
                  </a:lnTo>
                  <a:lnTo>
                    <a:pt x="270785" y="433563"/>
                  </a:lnTo>
                  <a:lnTo>
                    <a:pt x="258945" y="439412"/>
                  </a:lnTo>
                  <a:lnTo>
                    <a:pt x="253001" y="443341"/>
                  </a:lnTo>
                  <a:lnTo>
                    <a:pt x="244076" y="445553"/>
                  </a:lnTo>
                  <a:lnTo>
                    <a:pt x="202407" y="446481"/>
                  </a:lnTo>
                  <a:lnTo>
                    <a:pt x="196454" y="443837"/>
                  </a:lnTo>
                  <a:lnTo>
                    <a:pt x="189288" y="438796"/>
                  </a:lnTo>
                  <a:lnTo>
                    <a:pt x="179008" y="437587"/>
                  </a:lnTo>
                  <a:lnTo>
                    <a:pt x="169665" y="437555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6911610" y="2857511"/>
              <a:ext cx="133914" cy="160724"/>
            </a:xfrm>
            <a:custGeom>
              <a:avLst/>
              <a:gdLst/>
              <a:ahLst/>
              <a:cxnLst/>
              <a:rect l="l" t="t" r="r" b="b"/>
              <a:pathLst>
                <a:path w="133914" h="160724" extrusionOk="0">
                  <a:moveTo>
                    <a:pt x="8898" y="160723"/>
                  </a:moveTo>
                  <a:lnTo>
                    <a:pt x="8898" y="130576"/>
                  </a:lnTo>
                  <a:lnTo>
                    <a:pt x="6252" y="124835"/>
                  </a:lnTo>
                  <a:lnTo>
                    <a:pt x="2761" y="118976"/>
                  </a:lnTo>
                  <a:lnTo>
                    <a:pt x="795" y="109107"/>
                  </a:lnTo>
                  <a:lnTo>
                    <a:pt x="0" y="77746"/>
                  </a:lnTo>
                  <a:lnTo>
                    <a:pt x="2628" y="71590"/>
                  </a:lnTo>
                  <a:lnTo>
                    <a:pt x="6111" y="65546"/>
                  </a:lnTo>
                  <a:lnTo>
                    <a:pt x="8347" y="53581"/>
                  </a:lnTo>
                  <a:lnTo>
                    <a:pt x="8897" y="9102"/>
                  </a:lnTo>
                  <a:lnTo>
                    <a:pt x="8897" y="4701"/>
                  </a:lnTo>
                  <a:lnTo>
                    <a:pt x="9890" y="3130"/>
                  </a:lnTo>
                  <a:lnTo>
                    <a:pt x="11543" y="2083"/>
                  </a:lnTo>
                  <a:lnTo>
                    <a:pt x="17795" y="0"/>
                  </a:lnTo>
                  <a:lnTo>
                    <a:pt x="17824" y="7678"/>
                  </a:lnTo>
                  <a:lnTo>
                    <a:pt x="18817" y="8092"/>
                  </a:lnTo>
                  <a:lnTo>
                    <a:pt x="25515" y="8810"/>
                  </a:lnTo>
                  <a:lnTo>
                    <a:pt x="26205" y="11516"/>
                  </a:lnTo>
                  <a:lnTo>
                    <a:pt x="26389" y="13627"/>
                  </a:lnTo>
                  <a:lnTo>
                    <a:pt x="27504" y="15034"/>
                  </a:lnTo>
                  <a:lnTo>
                    <a:pt x="31389" y="16598"/>
                  </a:lnTo>
                  <a:lnTo>
                    <a:pt x="32821" y="18007"/>
                  </a:lnTo>
                  <a:lnTo>
                    <a:pt x="37767" y="27397"/>
                  </a:lnTo>
                  <a:lnTo>
                    <a:pt x="41572" y="33006"/>
                  </a:lnTo>
                  <a:lnTo>
                    <a:pt x="44706" y="41742"/>
                  </a:lnTo>
                  <a:lnTo>
                    <a:pt x="48956" y="47650"/>
                  </a:lnTo>
                  <a:lnTo>
                    <a:pt x="54152" y="50937"/>
                  </a:lnTo>
                  <a:lnTo>
                    <a:pt x="56926" y="51814"/>
                  </a:lnTo>
                  <a:lnTo>
                    <a:pt x="58776" y="53390"/>
                  </a:lnTo>
                  <a:lnTo>
                    <a:pt x="77858" y="80404"/>
                  </a:lnTo>
                  <a:lnTo>
                    <a:pt x="80226" y="86331"/>
                  </a:lnTo>
                  <a:lnTo>
                    <a:pt x="102446" y="111363"/>
                  </a:lnTo>
                  <a:lnTo>
                    <a:pt x="107690" y="113981"/>
                  </a:lnTo>
                  <a:lnTo>
                    <a:pt x="110478" y="114679"/>
                  </a:lnTo>
                  <a:lnTo>
                    <a:pt x="112336" y="116136"/>
                  </a:lnTo>
                  <a:lnTo>
                    <a:pt x="114401" y="120402"/>
                  </a:lnTo>
                  <a:lnTo>
                    <a:pt x="115945" y="121936"/>
                  </a:lnTo>
                  <a:lnTo>
                    <a:pt x="120305" y="123641"/>
                  </a:lnTo>
                  <a:lnTo>
                    <a:pt x="121865" y="125088"/>
                  </a:lnTo>
                  <a:lnTo>
                    <a:pt x="124573" y="132573"/>
                  </a:lnTo>
                  <a:lnTo>
                    <a:pt x="124861" y="138271"/>
                  </a:lnTo>
                  <a:lnTo>
                    <a:pt x="125895" y="139802"/>
                  </a:lnTo>
                  <a:lnTo>
                    <a:pt x="127576" y="140823"/>
                  </a:lnTo>
                  <a:lnTo>
                    <a:pt x="133913" y="142864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6911578" y="2946797"/>
              <a:ext cx="89298" cy="71438"/>
            </a:xfrm>
            <a:custGeom>
              <a:avLst/>
              <a:gdLst/>
              <a:ahLst/>
              <a:cxnLst/>
              <a:rect l="l" t="t" r="r" b="b"/>
              <a:pathLst>
                <a:path w="89298" h="71438" extrusionOk="0">
                  <a:moveTo>
                    <a:pt x="0" y="26789"/>
                  </a:moveTo>
                  <a:lnTo>
                    <a:pt x="21250" y="26789"/>
                  </a:lnTo>
                  <a:lnTo>
                    <a:pt x="26974" y="24143"/>
                  </a:lnTo>
                  <a:lnTo>
                    <a:pt x="32824" y="20652"/>
                  </a:lnTo>
                  <a:lnTo>
                    <a:pt x="42895" y="18227"/>
                  </a:lnTo>
                  <a:lnTo>
                    <a:pt x="48869" y="17968"/>
                  </a:lnTo>
                  <a:lnTo>
                    <a:pt x="54132" y="15262"/>
                  </a:lnTo>
                  <a:lnTo>
                    <a:pt x="60854" y="10180"/>
                  </a:lnTo>
                  <a:lnTo>
                    <a:pt x="71027" y="8962"/>
                  </a:lnTo>
                  <a:lnTo>
                    <a:pt x="79989" y="8930"/>
                  </a:lnTo>
                  <a:lnTo>
                    <a:pt x="80364" y="109"/>
                  </a:lnTo>
                  <a:lnTo>
                    <a:pt x="89297" y="0"/>
                  </a:lnTo>
                  <a:lnTo>
                    <a:pt x="84556" y="0"/>
                  </a:lnTo>
                  <a:lnTo>
                    <a:pt x="83160" y="992"/>
                  </a:lnTo>
                  <a:lnTo>
                    <a:pt x="82229" y="2646"/>
                  </a:lnTo>
                  <a:lnTo>
                    <a:pt x="81608" y="4740"/>
                  </a:lnTo>
                  <a:lnTo>
                    <a:pt x="80203" y="6137"/>
                  </a:lnTo>
                  <a:lnTo>
                    <a:pt x="71838" y="8821"/>
                  </a:lnTo>
                  <a:lnTo>
                    <a:pt x="63784" y="16609"/>
                  </a:lnTo>
                  <a:lnTo>
                    <a:pt x="53979" y="17827"/>
                  </a:lnTo>
                  <a:lnTo>
                    <a:pt x="48957" y="17849"/>
                  </a:lnTo>
                  <a:lnTo>
                    <a:pt x="47520" y="18845"/>
                  </a:lnTo>
                  <a:lnTo>
                    <a:pt x="46563" y="20501"/>
                  </a:lnTo>
                  <a:lnTo>
                    <a:pt x="45924" y="22597"/>
                  </a:lnTo>
                  <a:lnTo>
                    <a:pt x="44507" y="23994"/>
                  </a:lnTo>
                  <a:lnTo>
                    <a:pt x="37072" y="26421"/>
                  </a:lnTo>
                  <a:lnTo>
                    <a:pt x="31379" y="26680"/>
                  </a:lnTo>
                  <a:lnTo>
                    <a:pt x="29849" y="27708"/>
                  </a:lnTo>
                  <a:lnTo>
                    <a:pt x="28829" y="29386"/>
                  </a:lnTo>
                  <a:lnTo>
                    <a:pt x="28149" y="31497"/>
                  </a:lnTo>
                  <a:lnTo>
                    <a:pt x="26704" y="32904"/>
                  </a:lnTo>
                  <a:lnTo>
                    <a:pt x="19220" y="35348"/>
                  </a:lnTo>
                  <a:lnTo>
                    <a:pt x="0" y="35719"/>
                  </a:lnTo>
                  <a:lnTo>
                    <a:pt x="0" y="52336"/>
                  </a:lnTo>
                  <a:lnTo>
                    <a:pt x="992" y="52750"/>
                  </a:lnTo>
                  <a:lnTo>
                    <a:pt x="8920" y="53577"/>
                  </a:lnTo>
                  <a:lnTo>
                    <a:pt x="8930" y="71437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37"/>
          <p:cNvGrpSpPr/>
          <p:nvPr/>
        </p:nvGrpSpPr>
        <p:grpSpPr>
          <a:xfrm>
            <a:off x="5429362" y="3625453"/>
            <a:ext cx="1132560" cy="812603"/>
            <a:chOff x="5429362" y="3625453"/>
            <a:chExt cx="1132560" cy="812603"/>
          </a:xfrm>
        </p:grpSpPr>
        <p:sp>
          <p:nvSpPr>
            <p:cNvPr id="524" name="Google Shape;524;p37"/>
            <p:cNvSpPr/>
            <p:nvPr/>
          </p:nvSpPr>
          <p:spPr>
            <a:xfrm>
              <a:off x="5429362" y="3625453"/>
              <a:ext cx="1132560" cy="758902"/>
            </a:xfrm>
            <a:custGeom>
              <a:avLst/>
              <a:gdLst/>
              <a:ahLst/>
              <a:cxnLst/>
              <a:rect l="l" t="t" r="r" b="b"/>
              <a:pathLst>
                <a:path w="1132560" h="758902" extrusionOk="0">
                  <a:moveTo>
                    <a:pt x="62396" y="0"/>
                  </a:moveTo>
                  <a:lnTo>
                    <a:pt x="54707" y="0"/>
                  </a:lnTo>
                  <a:lnTo>
                    <a:pt x="32226" y="21249"/>
                  </a:lnTo>
                  <a:lnTo>
                    <a:pt x="29143" y="26973"/>
                  </a:lnTo>
                  <a:lnTo>
                    <a:pt x="26781" y="32824"/>
                  </a:lnTo>
                  <a:lnTo>
                    <a:pt x="20865" y="41696"/>
                  </a:lnTo>
                  <a:lnTo>
                    <a:pt x="9726" y="76564"/>
                  </a:lnTo>
                  <a:lnTo>
                    <a:pt x="8094" y="87068"/>
                  </a:lnTo>
                  <a:lnTo>
                    <a:pt x="1803" y="107892"/>
                  </a:lnTo>
                  <a:lnTo>
                    <a:pt x="0" y="148871"/>
                  </a:lnTo>
                  <a:lnTo>
                    <a:pt x="7997" y="190502"/>
                  </a:lnTo>
                  <a:lnTo>
                    <a:pt x="9566" y="208360"/>
                  </a:lnTo>
                  <a:lnTo>
                    <a:pt x="24249" y="250031"/>
                  </a:lnTo>
                  <a:lnTo>
                    <a:pt x="28604" y="267891"/>
                  </a:lnTo>
                  <a:lnTo>
                    <a:pt x="47626" y="309563"/>
                  </a:lnTo>
                  <a:lnTo>
                    <a:pt x="71329" y="350120"/>
                  </a:lnTo>
                  <a:lnTo>
                    <a:pt x="78273" y="359999"/>
                  </a:lnTo>
                  <a:lnTo>
                    <a:pt x="121854" y="398835"/>
                  </a:lnTo>
                  <a:lnTo>
                    <a:pt x="127848" y="404802"/>
                  </a:lnTo>
                  <a:lnTo>
                    <a:pt x="136465" y="408115"/>
                  </a:lnTo>
                  <a:lnTo>
                    <a:pt x="145917" y="410580"/>
                  </a:lnTo>
                  <a:lnTo>
                    <a:pt x="157809" y="416553"/>
                  </a:lnTo>
                  <a:lnTo>
                    <a:pt x="172467" y="419757"/>
                  </a:lnTo>
                  <a:lnTo>
                    <a:pt x="186811" y="426580"/>
                  </a:lnTo>
                  <a:lnTo>
                    <a:pt x="203939" y="432961"/>
                  </a:lnTo>
                  <a:lnTo>
                    <a:pt x="226432" y="442784"/>
                  </a:lnTo>
                  <a:lnTo>
                    <a:pt x="243070" y="446380"/>
                  </a:lnTo>
                  <a:lnTo>
                    <a:pt x="255717" y="452297"/>
                  </a:lnTo>
                  <a:lnTo>
                    <a:pt x="294733" y="464945"/>
                  </a:lnTo>
                  <a:lnTo>
                    <a:pt x="305555" y="471556"/>
                  </a:lnTo>
                  <a:lnTo>
                    <a:pt x="345139" y="514875"/>
                  </a:lnTo>
                  <a:lnTo>
                    <a:pt x="353098" y="523854"/>
                  </a:lnTo>
                  <a:lnTo>
                    <a:pt x="355897" y="532799"/>
                  </a:lnTo>
                  <a:lnTo>
                    <a:pt x="356552" y="538755"/>
                  </a:lnTo>
                  <a:lnTo>
                    <a:pt x="355734" y="540740"/>
                  </a:lnTo>
                  <a:lnTo>
                    <a:pt x="354197" y="542064"/>
                  </a:lnTo>
                  <a:lnTo>
                    <a:pt x="352180" y="542946"/>
                  </a:lnTo>
                  <a:lnTo>
                    <a:pt x="350835" y="544527"/>
                  </a:lnTo>
                  <a:lnTo>
                    <a:pt x="349341" y="548928"/>
                  </a:lnTo>
                  <a:lnTo>
                    <a:pt x="348500" y="556985"/>
                  </a:lnTo>
                  <a:lnTo>
                    <a:pt x="347390" y="558847"/>
                  </a:lnTo>
                  <a:lnTo>
                    <a:pt x="345658" y="560088"/>
                  </a:lnTo>
                  <a:lnTo>
                    <a:pt x="343510" y="560915"/>
                  </a:lnTo>
                  <a:lnTo>
                    <a:pt x="342079" y="562459"/>
                  </a:lnTo>
                  <a:lnTo>
                    <a:pt x="340489" y="566821"/>
                  </a:lnTo>
                  <a:lnTo>
                    <a:pt x="339073" y="568380"/>
                  </a:lnTo>
                  <a:lnTo>
                    <a:pt x="330286" y="571500"/>
                  </a:lnTo>
                  <a:lnTo>
                    <a:pt x="330286" y="563811"/>
                  </a:lnTo>
                  <a:lnTo>
                    <a:pt x="331279" y="563398"/>
                  </a:lnTo>
                  <a:lnTo>
                    <a:pt x="335027" y="562938"/>
                  </a:lnTo>
                  <a:lnTo>
                    <a:pt x="336423" y="561823"/>
                  </a:lnTo>
                  <a:lnTo>
                    <a:pt x="338848" y="554914"/>
                  </a:lnTo>
                  <a:lnTo>
                    <a:pt x="341699" y="554207"/>
                  </a:lnTo>
                  <a:lnTo>
                    <a:pt x="343848" y="554018"/>
                  </a:lnTo>
                  <a:lnTo>
                    <a:pt x="345280" y="552900"/>
                  </a:lnTo>
                  <a:lnTo>
                    <a:pt x="346872" y="549012"/>
                  </a:lnTo>
                  <a:lnTo>
                    <a:pt x="348289" y="547578"/>
                  </a:lnTo>
                  <a:lnTo>
                    <a:pt x="355723" y="545089"/>
                  </a:lnTo>
                  <a:lnTo>
                    <a:pt x="398771" y="544711"/>
                  </a:lnTo>
                  <a:lnTo>
                    <a:pt x="422746" y="545703"/>
                  </a:lnTo>
                  <a:lnTo>
                    <a:pt x="439537" y="551779"/>
                  </a:lnTo>
                  <a:lnTo>
                    <a:pt x="455922" y="555735"/>
                  </a:lnTo>
                  <a:lnTo>
                    <a:pt x="473346" y="560545"/>
                  </a:lnTo>
                  <a:lnTo>
                    <a:pt x="484157" y="562663"/>
                  </a:lnTo>
                  <a:lnTo>
                    <a:pt x="518366" y="577963"/>
                  </a:lnTo>
                  <a:lnTo>
                    <a:pt x="546510" y="582859"/>
                  </a:lnTo>
                  <a:lnTo>
                    <a:pt x="563025" y="587434"/>
                  </a:lnTo>
                  <a:lnTo>
                    <a:pt x="580485" y="591435"/>
                  </a:lnTo>
                  <a:lnTo>
                    <a:pt x="595581" y="598904"/>
                  </a:lnTo>
                  <a:lnTo>
                    <a:pt x="599423" y="601676"/>
                  </a:lnTo>
                  <a:lnTo>
                    <a:pt x="639085" y="613031"/>
                  </a:lnTo>
                  <a:lnTo>
                    <a:pt x="672785" y="623004"/>
                  </a:lnTo>
                  <a:lnTo>
                    <a:pt x="696442" y="631540"/>
                  </a:lnTo>
                  <a:lnTo>
                    <a:pt x="707335" y="633903"/>
                  </a:lnTo>
                  <a:lnTo>
                    <a:pt x="747374" y="654956"/>
                  </a:lnTo>
                  <a:lnTo>
                    <a:pt x="788699" y="675686"/>
                  </a:lnTo>
                  <a:lnTo>
                    <a:pt x="828615" y="699493"/>
                  </a:lnTo>
                  <a:lnTo>
                    <a:pt x="851430" y="710406"/>
                  </a:lnTo>
                  <a:lnTo>
                    <a:pt x="892871" y="723857"/>
                  </a:lnTo>
                  <a:lnTo>
                    <a:pt x="934530" y="744173"/>
                  </a:lnTo>
                  <a:lnTo>
                    <a:pt x="976201" y="755884"/>
                  </a:lnTo>
                  <a:lnTo>
                    <a:pt x="1016137" y="758901"/>
                  </a:lnTo>
                  <a:lnTo>
                    <a:pt x="1055648" y="749922"/>
                  </a:lnTo>
                  <a:lnTo>
                    <a:pt x="1067319" y="743208"/>
                  </a:lnTo>
                  <a:lnTo>
                    <a:pt x="1109764" y="711388"/>
                  </a:lnTo>
                  <a:lnTo>
                    <a:pt x="1118962" y="697725"/>
                  </a:lnTo>
                  <a:lnTo>
                    <a:pt x="1130810" y="665819"/>
                  </a:lnTo>
                  <a:lnTo>
                    <a:pt x="1132559" y="654430"/>
                  </a:lnTo>
                  <a:lnTo>
                    <a:pt x="1130690" y="645399"/>
                  </a:lnTo>
                  <a:lnTo>
                    <a:pt x="1126706" y="634737"/>
                  </a:lnTo>
                  <a:lnTo>
                    <a:pt x="1125029" y="62507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5607844" y="4242016"/>
              <a:ext cx="124980" cy="196040"/>
            </a:xfrm>
            <a:custGeom>
              <a:avLst/>
              <a:gdLst/>
              <a:ahLst/>
              <a:cxnLst/>
              <a:rect l="l" t="t" r="r" b="b"/>
              <a:pathLst>
                <a:path w="124980" h="196040" extrusionOk="0">
                  <a:moveTo>
                    <a:pt x="35719" y="106742"/>
                  </a:moveTo>
                  <a:lnTo>
                    <a:pt x="35719" y="141371"/>
                  </a:lnTo>
                  <a:lnTo>
                    <a:pt x="33073" y="149583"/>
                  </a:lnTo>
                  <a:lnTo>
                    <a:pt x="29582" y="156540"/>
                  </a:lnTo>
                  <a:lnTo>
                    <a:pt x="27157" y="167380"/>
                  </a:lnTo>
                  <a:lnTo>
                    <a:pt x="17892" y="178143"/>
                  </a:lnTo>
                  <a:lnTo>
                    <a:pt x="17862" y="170488"/>
                  </a:lnTo>
                  <a:lnTo>
                    <a:pt x="11723" y="162365"/>
                  </a:lnTo>
                  <a:lnTo>
                    <a:pt x="9757" y="154091"/>
                  </a:lnTo>
                  <a:lnTo>
                    <a:pt x="8936" y="110544"/>
                  </a:lnTo>
                  <a:lnTo>
                    <a:pt x="8933" y="104132"/>
                  </a:lnTo>
                  <a:lnTo>
                    <a:pt x="19953" y="64521"/>
                  </a:lnTo>
                  <a:lnTo>
                    <a:pt x="23751" y="56227"/>
                  </a:lnTo>
                  <a:lnTo>
                    <a:pt x="26881" y="41393"/>
                  </a:lnTo>
                  <a:lnTo>
                    <a:pt x="33651" y="30273"/>
                  </a:lnTo>
                  <a:lnTo>
                    <a:pt x="40949" y="20695"/>
                  </a:lnTo>
                  <a:lnTo>
                    <a:pt x="43004" y="14590"/>
                  </a:lnTo>
                  <a:lnTo>
                    <a:pt x="44544" y="12565"/>
                  </a:lnTo>
                  <a:lnTo>
                    <a:pt x="59783" y="2734"/>
                  </a:lnTo>
                  <a:lnTo>
                    <a:pt x="68535" y="518"/>
                  </a:lnTo>
                  <a:lnTo>
                    <a:pt x="74447" y="0"/>
                  </a:lnTo>
                  <a:lnTo>
                    <a:pt x="103354" y="8704"/>
                  </a:lnTo>
                  <a:lnTo>
                    <a:pt x="117899" y="19492"/>
                  </a:lnTo>
                  <a:lnTo>
                    <a:pt x="120271" y="21786"/>
                  </a:lnTo>
                  <a:lnTo>
                    <a:pt x="122907" y="26981"/>
                  </a:lnTo>
                  <a:lnTo>
                    <a:pt x="124892" y="39558"/>
                  </a:lnTo>
                  <a:lnTo>
                    <a:pt x="124979" y="47589"/>
                  </a:lnTo>
                  <a:lnTo>
                    <a:pt x="123998" y="49447"/>
                  </a:lnTo>
                  <a:lnTo>
                    <a:pt x="122354" y="50686"/>
                  </a:lnTo>
                  <a:lnTo>
                    <a:pt x="117879" y="53055"/>
                  </a:lnTo>
                  <a:lnTo>
                    <a:pt x="109782" y="58974"/>
                  </a:lnTo>
                  <a:lnTo>
                    <a:pt x="101099" y="62162"/>
                  </a:lnTo>
                  <a:lnTo>
                    <a:pt x="92242" y="67957"/>
                  </a:lnTo>
                  <a:lnTo>
                    <a:pt x="83334" y="70115"/>
                  </a:lnTo>
                  <a:lnTo>
                    <a:pt x="44649" y="71023"/>
                  </a:lnTo>
                  <a:lnTo>
                    <a:pt x="57077" y="71023"/>
                  </a:lnTo>
                  <a:lnTo>
                    <a:pt x="58888" y="72015"/>
                  </a:lnTo>
                  <a:lnTo>
                    <a:pt x="60094" y="73669"/>
                  </a:lnTo>
                  <a:lnTo>
                    <a:pt x="62427" y="78152"/>
                  </a:lnTo>
                  <a:lnTo>
                    <a:pt x="74795" y="92014"/>
                  </a:lnTo>
                  <a:lnTo>
                    <a:pt x="80537" y="95235"/>
                  </a:lnTo>
                  <a:lnTo>
                    <a:pt x="86396" y="97659"/>
                  </a:lnTo>
                  <a:lnTo>
                    <a:pt x="110136" y="118758"/>
                  </a:lnTo>
                  <a:lnTo>
                    <a:pt x="113441" y="124650"/>
                  </a:lnTo>
                  <a:lnTo>
                    <a:pt x="124601" y="162929"/>
                  </a:lnTo>
                  <a:lnTo>
                    <a:pt x="124979" y="176383"/>
                  </a:lnTo>
                  <a:lnTo>
                    <a:pt x="117943" y="187656"/>
                  </a:lnTo>
                  <a:lnTo>
                    <a:pt x="117324" y="190450"/>
                  </a:lnTo>
                  <a:lnTo>
                    <a:pt x="115919" y="192313"/>
                  </a:lnTo>
                  <a:lnTo>
                    <a:pt x="111712" y="194383"/>
                  </a:lnTo>
                  <a:lnTo>
                    <a:pt x="69692" y="196026"/>
                  </a:lnTo>
                  <a:lnTo>
                    <a:pt x="26793" y="196039"/>
                  </a:lnTo>
                  <a:lnTo>
                    <a:pt x="23815" y="196039"/>
                  </a:lnTo>
                  <a:lnTo>
                    <a:pt x="17860" y="193393"/>
                  </a:lnTo>
                  <a:lnTo>
                    <a:pt x="11907" y="189902"/>
                  </a:lnTo>
                  <a:lnTo>
                    <a:pt x="0" y="18710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38" descr="https://upload.wikimedia.org/wikipedia/commons/1/17/BlankMap-World-noborders.png"/>
          <p:cNvPicPr preferRelativeResize="0"/>
          <p:nvPr/>
        </p:nvPicPr>
        <p:blipFill rotWithShape="1">
          <a:blip r:embed="rId3">
            <a:alphaModFix/>
          </a:blip>
          <a:srcRect l="35469" r="7577" b="15399"/>
          <a:stretch/>
        </p:blipFill>
        <p:spPr>
          <a:xfrm>
            <a:off x="570820" y="0"/>
            <a:ext cx="7935686" cy="545518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8"/>
          <p:cNvSpPr txBox="1"/>
          <p:nvPr/>
        </p:nvSpPr>
        <p:spPr>
          <a:xfrm>
            <a:off x="5536406" y="4267200"/>
            <a:ext cx="3378994" cy="14773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2" name="Google Shape;532;p38"/>
          <p:cNvGrpSpPr/>
          <p:nvPr/>
        </p:nvGrpSpPr>
        <p:grpSpPr>
          <a:xfrm>
            <a:off x="5304234" y="2616398"/>
            <a:ext cx="1401962" cy="1482330"/>
            <a:chOff x="5304234" y="2616398"/>
            <a:chExt cx="1401962" cy="1482330"/>
          </a:xfrm>
        </p:grpSpPr>
        <p:sp>
          <p:nvSpPr>
            <p:cNvPr id="533" name="Google Shape;533;p38"/>
            <p:cNvSpPr/>
            <p:nvPr/>
          </p:nvSpPr>
          <p:spPr>
            <a:xfrm>
              <a:off x="5429250" y="2875359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5339953" y="2794992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893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5482828" y="2714625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5464969" y="2643188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892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5304234" y="2634258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5464969" y="2616398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5777508" y="2705695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5509617" y="2830711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5697141" y="2812852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5598914" y="2911078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5634633" y="3009305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5723930" y="3089672"/>
              <a:ext cx="8930" cy="17860"/>
            </a:xfrm>
            <a:custGeom>
              <a:avLst/>
              <a:gdLst/>
              <a:ahLst/>
              <a:cxnLst/>
              <a:rect l="l" t="t" r="r" b="b"/>
              <a:pathLst>
                <a:path w="8930" h="17860" extrusionOk="0">
                  <a:moveTo>
                    <a:pt x="8929" y="0"/>
                  </a:moveTo>
                  <a:lnTo>
                    <a:pt x="4189" y="0"/>
                  </a:lnTo>
                  <a:lnTo>
                    <a:pt x="2793" y="992"/>
                  </a:lnTo>
                  <a:lnTo>
                    <a:pt x="1861" y="2646"/>
                  </a:lnTo>
                  <a:lnTo>
                    <a:pt x="245" y="9094"/>
                  </a:lnTo>
                  <a:lnTo>
                    <a:pt x="0" y="1785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5902523" y="3045023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5947172" y="3089672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5884664" y="3161109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5795367" y="3170039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5866805" y="3241477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5572125" y="3187898"/>
              <a:ext cx="8931" cy="8931"/>
            </a:xfrm>
            <a:custGeom>
              <a:avLst/>
              <a:gdLst/>
              <a:ahLst/>
              <a:cxnLst/>
              <a:rect l="l" t="t" r="r" b="b"/>
              <a:pathLst>
                <a:path w="8931" h="8931" extrusionOk="0">
                  <a:moveTo>
                    <a:pt x="893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5723930" y="3509367"/>
              <a:ext cx="1" cy="17861"/>
            </a:xfrm>
            <a:custGeom>
              <a:avLst/>
              <a:gdLst/>
              <a:ahLst/>
              <a:cxnLst/>
              <a:rect l="l" t="t" r="r" b="b"/>
              <a:pathLst>
                <a:path w="1" h="17861" extrusionOk="0">
                  <a:moveTo>
                    <a:pt x="0" y="0"/>
                  </a:moveTo>
                  <a:lnTo>
                    <a:pt x="0" y="1786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5759648" y="3589734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5500688" y="3536156"/>
              <a:ext cx="8930" cy="8931"/>
            </a:xfrm>
            <a:custGeom>
              <a:avLst/>
              <a:gdLst/>
              <a:ahLst/>
              <a:cxnLst/>
              <a:rect l="l" t="t" r="r" b="b"/>
              <a:pathLst>
                <a:path w="8930" h="8931" extrusionOk="0">
                  <a:moveTo>
                    <a:pt x="8929" y="8930"/>
                  </a:moveTo>
                  <a:lnTo>
                    <a:pt x="8929" y="4189"/>
                  </a:lnTo>
                  <a:lnTo>
                    <a:pt x="7937" y="2793"/>
                  </a:lnTo>
                  <a:lnTo>
                    <a:pt x="6284" y="186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5589984" y="3616523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5670352" y="3679031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5697141" y="3750469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723930" y="3821906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786438" y="3857625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6054328" y="4045148"/>
              <a:ext cx="1" cy="8931"/>
            </a:xfrm>
            <a:custGeom>
              <a:avLst/>
              <a:gdLst/>
              <a:ahLst/>
              <a:cxnLst/>
              <a:rect l="l" t="t" r="r" b="b"/>
              <a:pathLst>
                <a:path w="1" h="8931" extrusionOk="0">
                  <a:moveTo>
                    <a:pt x="0" y="0"/>
                  </a:moveTo>
                  <a:lnTo>
                    <a:pt x="0" y="893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188273" y="4098727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6098977" y="3804047"/>
              <a:ext cx="8930" cy="8931"/>
            </a:xfrm>
            <a:custGeom>
              <a:avLst/>
              <a:gdLst/>
              <a:ahLst/>
              <a:cxnLst/>
              <a:rect l="l" t="t" r="r" b="b"/>
              <a:pathLst>
                <a:path w="8930" h="8931" extrusionOk="0">
                  <a:moveTo>
                    <a:pt x="8929" y="8930"/>
                  </a:moveTo>
                  <a:lnTo>
                    <a:pt x="1241" y="8930"/>
                  </a:lnTo>
                  <a:lnTo>
                    <a:pt x="827" y="793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6179344" y="3616523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6286500" y="3491508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6286500" y="3714750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340078" y="3670102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6447234" y="2937867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465094" y="3009305"/>
              <a:ext cx="1" cy="8930"/>
            </a:xfrm>
            <a:custGeom>
              <a:avLst/>
              <a:gdLst/>
              <a:ahLst/>
              <a:cxnLst/>
              <a:rect l="l" t="t" r="r" b="b"/>
              <a:pathLst>
                <a:path w="1" h="8930" extrusionOk="0">
                  <a:moveTo>
                    <a:pt x="0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6572250" y="3089672"/>
              <a:ext cx="8931" cy="8931"/>
            </a:xfrm>
            <a:custGeom>
              <a:avLst/>
              <a:gdLst/>
              <a:ahLst/>
              <a:cxnLst/>
              <a:rect l="l" t="t" r="r" b="b"/>
              <a:pathLst>
                <a:path w="8931" h="8931" extrusionOk="0">
                  <a:moveTo>
                    <a:pt x="8930" y="893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6697266" y="3303984"/>
              <a:ext cx="8930" cy="1"/>
            </a:xfrm>
            <a:custGeom>
              <a:avLst/>
              <a:gdLst/>
              <a:ahLst/>
              <a:cxnLst/>
              <a:rect l="l" t="t" r="r" b="b"/>
              <a:pathLst>
                <a:path w="8930" h="1" extrusionOk="0">
                  <a:moveTo>
                    <a:pt x="8929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643688" y="3357563"/>
              <a:ext cx="8930" cy="8930"/>
            </a:xfrm>
            <a:custGeom>
              <a:avLst/>
              <a:gdLst/>
              <a:ahLst/>
              <a:cxnLst/>
              <a:rect l="l" t="t" r="r" b="b"/>
              <a:pathLst>
                <a:path w="8930" h="8930" extrusionOk="0">
                  <a:moveTo>
                    <a:pt x="8929" y="0"/>
                  </a:moveTo>
                  <a:lnTo>
                    <a:pt x="0" y="892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679406" y="3187898"/>
              <a:ext cx="8931" cy="1"/>
            </a:xfrm>
            <a:custGeom>
              <a:avLst/>
              <a:gdLst/>
              <a:ahLst/>
              <a:cxnLst/>
              <a:rect l="l" t="t" r="r" b="b"/>
              <a:pathLst>
                <a:path w="8931" h="1" extrusionOk="0">
                  <a:moveTo>
                    <a:pt x="893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6474023" y="3786188"/>
              <a:ext cx="17861" cy="1"/>
            </a:xfrm>
            <a:custGeom>
              <a:avLst/>
              <a:gdLst/>
              <a:ahLst/>
              <a:cxnLst/>
              <a:rect l="l" t="t" r="r" b="b"/>
              <a:pathLst>
                <a:path w="17861" h="1" extrusionOk="0">
                  <a:moveTo>
                    <a:pt x="17860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38"/>
          <p:cNvGrpSpPr/>
          <p:nvPr/>
        </p:nvGrpSpPr>
        <p:grpSpPr>
          <a:xfrm>
            <a:off x="6616898" y="2857500"/>
            <a:ext cx="428626" cy="446482"/>
            <a:chOff x="6616898" y="2857500"/>
            <a:chExt cx="428626" cy="446482"/>
          </a:xfrm>
        </p:grpSpPr>
        <p:sp>
          <p:nvSpPr>
            <p:cNvPr id="574" name="Google Shape;574;p38"/>
            <p:cNvSpPr/>
            <p:nvPr/>
          </p:nvSpPr>
          <p:spPr>
            <a:xfrm>
              <a:off x="6616898" y="2857500"/>
              <a:ext cx="303459" cy="446482"/>
            </a:xfrm>
            <a:custGeom>
              <a:avLst/>
              <a:gdLst/>
              <a:ahLst/>
              <a:cxnLst/>
              <a:rect l="l" t="t" r="r" b="b"/>
              <a:pathLst>
                <a:path w="303459" h="446482" extrusionOk="0">
                  <a:moveTo>
                    <a:pt x="0" y="8930"/>
                  </a:moveTo>
                  <a:lnTo>
                    <a:pt x="4741" y="8930"/>
                  </a:lnTo>
                  <a:lnTo>
                    <a:pt x="6137" y="7937"/>
                  </a:lnTo>
                  <a:lnTo>
                    <a:pt x="7068" y="6284"/>
                  </a:lnTo>
                  <a:lnTo>
                    <a:pt x="7689" y="4189"/>
                  </a:lnTo>
                  <a:lnTo>
                    <a:pt x="9094" y="2792"/>
                  </a:lnTo>
                  <a:lnTo>
                    <a:pt x="13304" y="1241"/>
                  </a:lnTo>
                  <a:lnTo>
                    <a:pt x="56558" y="3"/>
                  </a:lnTo>
                  <a:lnTo>
                    <a:pt x="78713" y="0"/>
                  </a:lnTo>
                  <a:lnTo>
                    <a:pt x="87170" y="6137"/>
                  </a:lnTo>
                  <a:lnTo>
                    <a:pt x="96574" y="8562"/>
                  </a:lnTo>
                  <a:lnTo>
                    <a:pt x="105770" y="16586"/>
                  </a:lnTo>
                  <a:lnTo>
                    <a:pt x="106540" y="19939"/>
                  </a:lnTo>
                  <a:lnTo>
                    <a:pt x="107034" y="30176"/>
                  </a:lnTo>
                  <a:lnTo>
                    <a:pt x="108067" y="32024"/>
                  </a:lnTo>
                  <a:lnTo>
                    <a:pt x="109749" y="33256"/>
                  </a:lnTo>
                  <a:lnTo>
                    <a:pt x="111861" y="34076"/>
                  </a:lnTo>
                  <a:lnTo>
                    <a:pt x="112277" y="35616"/>
                  </a:lnTo>
                  <a:lnTo>
                    <a:pt x="108027" y="48003"/>
                  </a:lnTo>
                  <a:lnTo>
                    <a:pt x="107233" y="65518"/>
                  </a:lnTo>
                  <a:lnTo>
                    <a:pt x="104544" y="71452"/>
                  </a:lnTo>
                  <a:lnTo>
                    <a:pt x="101035" y="77397"/>
                  </a:lnTo>
                  <a:lnTo>
                    <a:pt x="98597" y="87534"/>
                  </a:lnTo>
                  <a:lnTo>
                    <a:pt x="98228" y="131026"/>
                  </a:lnTo>
                  <a:lnTo>
                    <a:pt x="98227" y="145859"/>
                  </a:lnTo>
                  <a:lnTo>
                    <a:pt x="99219" y="147841"/>
                  </a:lnTo>
                  <a:lnTo>
                    <a:pt x="100873" y="149162"/>
                  </a:lnTo>
                  <a:lnTo>
                    <a:pt x="102968" y="150043"/>
                  </a:lnTo>
                  <a:lnTo>
                    <a:pt x="104364" y="151623"/>
                  </a:lnTo>
                  <a:lnTo>
                    <a:pt x="105916" y="156023"/>
                  </a:lnTo>
                  <a:lnTo>
                    <a:pt x="106788" y="164079"/>
                  </a:lnTo>
                  <a:lnTo>
                    <a:pt x="107904" y="165940"/>
                  </a:lnTo>
                  <a:lnTo>
                    <a:pt x="109639" y="167182"/>
                  </a:lnTo>
                  <a:lnTo>
                    <a:pt x="111788" y="168009"/>
                  </a:lnTo>
                  <a:lnTo>
                    <a:pt x="113221" y="169553"/>
                  </a:lnTo>
                  <a:lnTo>
                    <a:pt x="114813" y="173914"/>
                  </a:lnTo>
                  <a:lnTo>
                    <a:pt x="116229" y="175474"/>
                  </a:lnTo>
                  <a:lnTo>
                    <a:pt x="133843" y="186615"/>
                  </a:lnTo>
                  <a:lnTo>
                    <a:pt x="175624" y="187521"/>
                  </a:lnTo>
                  <a:lnTo>
                    <a:pt x="190502" y="187523"/>
                  </a:lnTo>
                  <a:lnTo>
                    <a:pt x="196454" y="184877"/>
                  </a:lnTo>
                  <a:lnTo>
                    <a:pt x="202407" y="181386"/>
                  </a:lnTo>
                  <a:lnTo>
                    <a:pt x="214313" y="179145"/>
                  </a:lnTo>
                  <a:lnTo>
                    <a:pt x="217290" y="178962"/>
                  </a:lnTo>
                  <a:lnTo>
                    <a:pt x="219274" y="177847"/>
                  </a:lnTo>
                  <a:lnTo>
                    <a:pt x="220597" y="176111"/>
                  </a:lnTo>
                  <a:lnTo>
                    <a:pt x="222720" y="170938"/>
                  </a:lnTo>
                  <a:lnTo>
                    <a:pt x="225656" y="170230"/>
                  </a:lnTo>
                  <a:lnTo>
                    <a:pt x="231791" y="169697"/>
                  </a:lnTo>
                  <a:lnTo>
                    <a:pt x="227319" y="169674"/>
                  </a:lnTo>
                  <a:lnTo>
                    <a:pt x="225960" y="168678"/>
                  </a:lnTo>
                  <a:lnTo>
                    <a:pt x="223600" y="161977"/>
                  </a:lnTo>
                  <a:lnTo>
                    <a:pt x="220756" y="163932"/>
                  </a:lnTo>
                  <a:lnTo>
                    <a:pt x="214690" y="169329"/>
                  </a:lnTo>
                  <a:lnTo>
                    <a:pt x="214313" y="208395"/>
                  </a:lnTo>
                  <a:lnTo>
                    <a:pt x="216959" y="214328"/>
                  </a:lnTo>
                  <a:lnTo>
                    <a:pt x="228552" y="229197"/>
                  </a:lnTo>
                  <a:lnTo>
                    <a:pt x="234103" y="241102"/>
                  </a:lnTo>
                  <a:lnTo>
                    <a:pt x="267907" y="285198"/>
                  </a:lnTo>
                  <a:lnTo>
                    <a:pt x="270878" y="288359"/>
                  </a:lnTo>
                  <a:lnTo>
                    <a:pt x="274180" y="297162"/>
                  </a:lnTo>
                  <a:lnTo>
                    <a:pt x="276639" y="306697"/>
                  </a:lnTo>
                  <a:lnTo>
                    <a:pt x="301878" y="350833"/>
                  </a:lnTo>
                  <a:lnTo>
                    <a:pt x="303458" y="376747"/>
                  </a:lnTo>
                  <a:lnTo>
                    <a:pt x="294506" y="406887"/>
                  </a:lnTo>
                  <a:lnTo>
                    <a:pt x="279521" y="425569"/>
                  </a:lnTo>
                  <a:lnTo>
                    <a:pt x="270785" y="433563"/>
                  </a:lnTo>
                  <a:lnTo>
                    <a:pt x="258945" y="439412"/>
                  </a:lnTo>
                  <a:lnTo>
                    <a:pt x="253001" y="443341"/>
                  </a:lnTo>
                  <a:lnTo>
                    <a:pt x="244076" y="445553"/>
                  </a:lnTo>
                  <a:lnTo>
                    <a:pt x="202407" y="446481"/>
                  </a:lnTo>
                  <a:lnTo>
                    <a:pt x="196454" y="443837"/>
                  </a:lnTo>
                  <a:lnTo>
                    <a:pt x="189288" y="438796"/>
                  </a:lnTo>
                  <a:lnTo>
                    <a:pt x="179008" y="437587"/>
                  </a:lnTo>
                  <a:lnTo>
                    <a:pt x="169665" y="437555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911610" y="2857511"/>
              <a:ext cx="133914" cy="160724"/>
            </a:xfrm>
            <a:custGeom>
              <a:avLst/>
              <a:gdLst/>
              <a:ahLst/>
              <a:cxnLst/>
              <a:rect l="l" t="t" r="r" b="b"/>
              <a:pathLst>
                <a:path w="133914" h="160724" extrusionOk="0">
                  <a:moveTo>
                    <a:pt x="8898" y="160723"/>
                  </a:moveTo>
                  <a:lnTo>
                    <a:pt x="8898" y="130576"/>
                  </a:lnTo>
                  <a:lnTo>
                    <a:pt x="6252" y="124835"/>
                  </a:lnTo>
                  <a:lnTo>
                    <a:pt x="2761" y="118976"/>
                  </a:lnTo>
                  <a:lnTo>
                    <a:pt x="795" y="109107"/>
                  </a:lnTo>
                  <a:lnTo>
                    <a:pt x="0" y="77746"/>
                  </a:lnTo>
                  <a:lnTo>
                    <a:pt x="2628" y="71590"/>
                  </a:lnTo>
                  <a:lnTo>
                    <a:pt x="6111" y="65546"/>
                  </a:lnTo>
                  <a:lnTo>
                    <a:pt x="8347" y="53581"/>
                  </a:lnTo>
                  <a:lnTo>
                    <a:pt x="8897" y="9102"/>
                  </a:lnTo>
                  <a:lnTo>
                    <a:pt x="8897" y="4701"/>
                  </a:lnTo>
                  <a:lnTo>
                    <a:pt x="9890" y="3130"/>
                  </a:lnTo>
                  <a:lnTo>
                    <a:pt x="11543" y="2083"/>
                  </a:lnTo>
                  <a:lnTo>
                    <a:pt x="17795" y="0"/>
                  </a:lnTo>
                  <a:lnTo>
                    <a:pt x="17824" y="7678"/>
                  </a:lnTo>
                  <a:lnTo>
                    <a:pt x="18817" y="8092"/>
                  </a:lnTo>
                  <a:lnTo>
                    <a:pt x="25515" y="8810"/>
                  </a:lnTo>
                  <a:lnTo>
                    <a:pt x="26205" y="11516"/>
                  </a:lnTo>
                  <a:lnTo>
                    <a:pt x="26389" y="13627"/>
                  </a:lnTo>
                  <a:lnTo>
                    <a:pt x="27504" y="15034"/>
                  </a:lnTo>
                  <a:lnTo>
                    <a:pt x="31389" y="16598"/>
                  </a:lnTo>
                  <a:lnTo>
                    <a:pt x="32821" y="18007"/>
                  </a:lnTo>
                  <a:lnTo>
                    <a:pt x="37767" y="27397"/>
                  </a:lnTo>
                  <a:lnTo>
                    <a:pt x="41572" y="33006"/>
                  </a:lnTo>
                  <a:lnTo>
                    <a:pt x="44706" y="41742"/>
                  </a:lnTo>
                  <a:lnTo>
                    <a:pt x="48956" y="47650"/>
                  </a:lnTo>
                  <a:lnTo>
                    <a:pt x="54152" y="50937"/>
                  </a:lnTo>
                  <a:lnTo>
                    <a:pt x="56926" y="51814"/>
                  </a:lnTo>
                  <a:lnTo>
                    <a:pt x="58776" y="53390"/>
                  </a:lnTo>
                  <a:lnTo>
                    <a:pt x="77858" y="80404"/>
                  </a:lnTo>
                  <a:lnTo>
                    <a:pt x="80226" y="86331"/>
                  </a:lnTo>
                  <a:lnTo>
                    <a:pt x="102446" y="111363"/>
                  </a:lnTo>
                  <a:lnTo>
                    <a:pt x="107690" y="113981"/>
                  </a:lnTo>
                  <a:lnTo>
                    <a:pt x="110478" y="114679"/>
                  </a:lnTo>
                  <a:lnTo>
                    <a:pt x="112336" y="116136"/>
                  </a:lnTo>
                  <a:lnTo>
                    <a:pt x="114401" y="120402"/>
                  </a:lnTo>
                  <a:lnTo>
                    <a:pt x="115945" y="121936"/>
                  </a:lnTo>
                  <a:lnTo>
                    <a:pt x="120305" y="123641"/>
                  </a:lnTo>
                  <a:lnTo>
                    <a:pt x="121865" y="125088"/>
                  </a:lnTo>
                  <a:lnTo>
                    <a:pt x="124573" y="132573"/>
                  </a:lnTo>
                  <a:lnTo>
                    <a:pt x="124861" y="138271"/>
                  </a:lnTo>
                  <a:lnTo>
                    <a:pt x="125895" y="139802"/>
                  </a:lnTo>
                  <a:lnTo>
                    <a:pt x="127576" y="140823"/>
                  </a:lnTo>
                  <a:lnTo>
                    <a:pt x="133913" y="142864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6911578" y="2946797"/>
              <a:ext cx="89298" cy="71438"/>
            </a:xfrm>
            <a:custGeom>
              <a:avLst/>
              <a:gdLst/>
              <a:ahLst/>
              <a:cxnLst/>
              <a:rect l="l" t="t" r="r" b="b"/>
              <a:pathLst>
                <a:path w="89298" h="71438" extrusionOk="0">
                  <a:moveTo>
                    <a:pt x="0" y="26789"/>
                  </a:moveTo>
                  <a:lnTo>
                    <a:pt x="21250" y="26789"/>
                  </a:lnTo>
                  <a:lnTo>
                    <a:pt x="26974" y="24143"/>
                  </a:lnTo>
                  <a:lnTo>
                    <a:pt x="32824" y="20652"/>
                  </a:lnTo>
                  <a:lnTo>
                    <a:pt x="42895" y="18227"/>
                  </a:lnTo>
                  <a:lnTo>
                    <a:pt x="48869" y="17968"/>
                  </a:lnTo>
                  <a:lnTo>
                    <a:pt x="54132" y="15262"/>
                  </a:lnTo>
                  <a:lnTo>
                    <a:pt x="60854" y="10180"/>
                  </a:lnTo>
                  <a:lnTo>
                    <a:pt x="71027" y="8962"/>
                  </a:lnTo>
                  <a:lnTo>
                    <a:pt x="79989" y="8930"/>
                  </a:lnTo>
                  <a:lnTo>
                    <a:pt x="80364" y="109"/>
                  </a:lnTo>
                  <a:lnTo>
                    <a:pt x="89297" y="0"/>
                  </a:lnTo>
                  <a:lnTo>
                    <a:pt x="84556" y="0"/>
                  </a:lnTo>
                  <a:lnTo>
                    <a:pt x="83160" y="992"/>
                  </a:lnTo>
                  <a:lnTo>
                    <a:pt x="82229" y="2646"/>
                  </a:lnTo>
                  <a:lnTo>
                    <a:pt x="81608" y="4740"/>
                  </a:lnTo>
                  <a:lnTo>
                    <a:pt x="80203" y="6137"/>
                  </a:lnTo>
                  <a:lnTo>
                    <a:pt x="71838" y="8821"/>
                  </a:lnTo>
                  <a:lnTo>
                    <a:pt x="63784" y="16609"/>
                  </a:lnTo>
                  <a:lnTo>
                    <a:pt x="53979" y="17827"/>
                  </a:lnTo>
                  <a:lnTo>
                    <a:pt x="48957" y="17849"/>
                  </a:lnTo>
                  <a:lnTo>
                    <a:pt x="47520" y="18845"/>
                  </a:lnTo>
                  <a:lnTo>
                    <a:pt x="46563" y="20501"/>
                  </a:lnTo>
                  <a:lnTo>
                    <a:pt x="45924" y="22597"/>
                  </a:lnTo>
                  <a:lnTo>
                    <a:pt x="44507" y="23994"/>
                  </a:lnTo>
                  <a:lnTo>
                    <a:pt x="37072" y="26421"/>
                  </a:lnTo>
                  <a:lnTo>
                    <a:pt x="31379" y="26680"/>
                  </a:lnTo>
                  <a:lnTo>
                    <a:pt x="29849" y="27708"/>
                  </a:lnTo>
                  <a:lnTo>
                    <a:pt x="28829" y="29386"/>
                  </a:lnTo>
                  <a:lnTo>
                    <a:pt x="28149" y="31497"/>
                  </a:lnTo>
                  <a:lnTo>
                    <a:pt x="26704" y="32904"/>
                  </a:lnTo>
                  <a:lnTo>
                    <a:pt x="19220" y="35348"/>
                  </a:lnTo>
                  <a:lnTo>
                    <a:pt x="0" y="35719"/>
                  </a:lnTo>
                  <a:lnTo>
                    <a:pt x="0" y="52336"/>
                  </a:lnTo>
                  <a:lnTo>
                    <a:pt x="992" y="52750"/>
                  </a:lnTo>
                  <a:lnTo>
                    <a:pt x="8920" y="53577"/>
                  </a:lnTo>
                  <a:lnTo>
                    <a:pt x="8930" y="71437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38"/>
          <p:cNvGrpSpPr/>
          <p:nvPr/>
        </p:nvGrpSpPr>
        <p:grpSpPr>
          <a:xfrm>
            <a:off x="5429362" y="3625453"/>
            <a:ext cx="1132560" cy="812603"/>
            <a:chOff x="5429362" y="3625453"/>
            <a:chExt cx="1132560" cy="812603"/>
          </a:xfrm>
        </p:grpSpPr>
        <p:sp>
          <p:nvSpPr>
            <p:cNvPr id="578" name="Google Shape;578;p38"/>
            <p:cNvSpPr/>
            <p:nvPr/>
          </p:nvSpPr>
          <p:spPr>
            <a:xfrm>
              <a:off x="5429362" y="3625453"/>
              <a:ext cx="1132560" cy="758902"/>
            </a:xfrm>
            <a:custGeom>
              <a:avLst/>
              <a:gdLst/>
              <a:ahLst/>
              <a:cxnLst/>
              <a:rect l="l" t="t" r="r" b="b"/>
              <a:pathLst>
                <a:path w="1132560" h="758902" extrusionOk="0">
                  <a:moveTo>
                    <a:pt x="62396" y="0"/>
                  </a:moveTo>
                  <a:lnTo>
                    <a:pt x="54707" y="0"/>
                  </a:lnTo>
                  <a:lnTo>
                    <a:pt x="32226" y="21249"/>
                  </a:lnTo>
                  <a:lnTo>
                    <a:pt x="29143" y="26973"/>
                  </a:lnTo>
                  <a:lnTo>
                    <a:pt x="26781" y="32824"/>
                  </a:lnTo>
                  <a:lnTo>
                    <a:pt x="20865" y="41696"/>
                  </a:lnTo>
                  <a:lnTo>
                    <a:pt x="9726" y="76564"/>
                  </a:lnTo>
                  <a:lnTo>
                    <a:pt x="8094" y="87068"/>
                  </a:lnTo>
                  <a:lnTo>
                    <a:pt x="1803" y="107892"/>
                  </a:lnTo>
                  <a:lnTo>
                    <a:pt x="0" y="148871"/>
                  </a:lnTo>
                  <a:lnTo>
                    <a:pt x="7997" y="190502"/>
                  </a:lnTo>
                  <a:lnTo>
                    <a:pt x="9566" y="208360"/>
                  </a:lnTo>
                  <a:lnTo>
                    <a:pt x="24249" y="250031"/>
                  </a:lnTo>
                  <a:lnTo>
                    <a:pt x="28604" y="267891"/>
                  </a:lnTo>
                  <a:lnTo>
                    <a:pt x="47626" y="309563"/>
                  </a:lnTo>
                  <a:lnTo>
                    <a:pt x="71329" y="350120"/>
                  </a:lnTo>
                  <a:lnTo>
                    <a:pt x="78273" y="359999"/>
                  </a:lnTo>
                  <a:lnTo>
                    <a:pt x="121854" y="398835"/>
                  </a:lnTo>
                  <a:lnTo>
                    <a:pt x="127848" y="404802"/>
                  </a:lnTo>
                  <a:lnTo>
                    <a:pt x="136465" y="408115"/>
                  </a:lnTo>
                  <a:lnTo>
                    <a:pt x="145917" y="410580"/>
                  </a:lnTo>
                  <a:lnTo>
                    <a:pt x="157809" y="416553"/>
                  </a:lnTo>
                  <a:lnTo>
                    <a:pt x="172467" y="419757"/>
                  </a:lnTo>
                  <a:lnTo>
                    <a:pt x="186811" y="426580"/>
                  </a:lnTo>
                  <a:lnTo>
                    <a:pt x="203939" y="432961"/>
                  </a:lnTo>
                  <a:lnTo>
                    <a:pt x="226432" y="442784"/>
                  </a:lnTo>
                  <a:lnTo>
                    <a:pt x="243070" y="446380"/>
                  </a:lnTo>
                  <a:lnTo>
                    <a:pt x="255717" y="452297"/>
                  </a:lnTo>
                  <a:lnTo>
                    <a:pt x="294733" y="464945"/>
                  </a:lnTo>
                  <a:lnTo>
                    <a:pt x="305555" y="471556"/>
                  </a:lnTo>
                  <a:lnTo>
                    <a:pt x="345139" y="514875"/>
                  </a:lnTo>
                  <a:lnTo>
                    <a:pt x="353098" y="523854"/>
                  </a:lnTo>
                  <a:lnTo>
                    <a:pt x="355897" y="532799"/>
                  </a:lnTo>
                  <a:lnTo>
                    <a:pt x="356552" y="538755"/>
                  </a:lnTo>
                  <a:lnTo>
                    <a:pt x="355734" y="540740"/>
                  </a:lnTo>
                  <a:lnTo>
                    <a:pt x="354197" y="542064"/>
                  </a:lnTo>
                  <a:lnTo>
                    <a:pt x="352180" y="542946"/>
                  </a:lnTo>
                  <a:lnTo>
                    <a:pt x="350835" y="544527"/>
                  </a:lnTo>
                  <a:lnTo>
                    <a:pt x="349341" y="548928"/>
                  </a:lnTo>
                  <a:lnTo>
                    <a:pt x="348500" y="556985"/>
                  </a:lnTo>
                  <a:lnTo>
                    <a:pt x="347390" y="558847"/>
                  </a:lnTo>
                  <a:lnTo>
                    <a:pt x="345658" y="560088"/>
                  </a:lnTo>
                  <a:lnTo>
                    <a:pt x="343510" y="560915"/>
                  </a:lnTo>
                  <a:lnTo>
                    <a:pt x="342079" y="562459"/>
                  </a:lnTo>
                  <a:lnTo>
                    <a:pt x="340489" y="566821"/>
                  </a:lnTo>
                  <a:lnTo>
                    <a:pt x="339073" y="568380"/>
                  </a:lnTo>
                  <a:lnTo>
                    <a:pt x="330286" y="571500"/>
                  </a:lnTo>
                  <a:lnTo>
                    <a:pt x="330286" y="563811"/>
                  </a:lnTo>
                  <a:lnTo>
                    <a:pt x="331279" y="563398"/>
                  </a:lnTo>
                  <a:lnTo>
                    <a:pt x="335027" y="562938"/>
                  </a:lnTo>
                  <a:lnTo>
                    <a:pt x="336423" y="561823"/>
                  </a:lnTo>
                  <a:lnTo>
                    <a:pt x="338848" y="554914"/>
                  </a:lnTo>
                  <a:lnTo>
                    <a:pt x="341699" y="554207"/>
                  </a:lnTo>
                  <a:lnTo>
                    <a:pt x="343848" y="554018"/>
                  </a:lnTo>
                  <a:lnTo>
                    <a:pt x="345280" y="552900"/>
                  </a:lnTo>
                  <a:lnTo>
                    <a:pt x="346872" y="549012"/>
                  </a:lnTo>
                  <a:lnTo>
                    <a:pt x="348289" y="547578"/>
                  </a:lnTo>
                  <a:lnTo>
                    <a:pt x="355723" y="545089"/>
                  </a:lnTo>
                  <a:lnTo>
                    <a:pt x="398771" y="544711"/>
                  </a:lnTo>
                  <a:lnTo>
                    <a:pt x="422746" y="545703"/>
                  </a:lnTo>
                  <a:lnTo>
                    <a:pt x="439537" y="551779"/>
                  </a:lnTo>
                  <a:lnTo>
                    <a:pt x="455922" y="555735"/>
                  </a:lnTo>
                  <a:lnTo>
                    <a:pt x="473346" y="560545"/>
                  </a:lnTo>
                  <a:lnTo>
                    <a:pt x="484157" y="562663"/>
                  </a:lnTo>
                  <a:lnTo>
                    <a:pt x="518366" y="577963"/>
                  </a:lnTo>
                  <a:lnTo>
                    <a:pt x="546510" y="582859"/>
                  </a:lnTo>
                  <a:lnTo>
                    <a:pt x="563025" y="587434"/>
                  </a:lnTo>
                  <a:lnTo>
                    <a:pt x="580485" y="591435"/>
                  </a:lnTo>
                  <a:lnTo>
                    <a:pt x="595581" y="598904"/>
                  </a:lnTo>
                  <a:lnTo>
                    <a:pt x="599423" y="601676"/>
                  </a:lnTo>
                  <a:lnTo>
                    <a:pt x="639085" y="613031"/>
                  </a:lnTo>
                  <a:lnTo>
                    <a:pt x="672785" y="623004"/>
                  </a:lnTo>
                  <a:lnTo>
                    <a:pt x="696442" y="631540"/>
                  </a:lnTo>
                  <a:lnTo>
                    <a:pt x="707335" y="633903"/>
                  </a:lnTo>
                  <a:lnTo>
                    <a:pt x="747374" y="654956"/>
                  </a:lnTo>
                  <a:lnTo>
                    <a:pt x="788699" y="675686"/>
                  </a:lnTo>
                  <a:lnTo>
                    <a:pt x="828615" y="699493"/>
                  </a:lnTo>
                  <a:lnTo>
                    <a:pt x="851430" y="710406"/>
                  </a:lnTo>
                  <a:lnTo>
                    <a:pt x="892871" y="723857"/>
                  </a:lnTo>
                  <a:lnTo>
                    <a:pt x="934530" y="744173"/>
                  </a:lnTo>
                  <a:lnTo>
                    <a:pt x="976201" y="755884"/>
                  </a:lnTo>
                  <a:lnTo>
                    <a:pt x="1016137" y="758901"/>
                  </a:lnTo>
                  <a:lnTo>
                    <a:pt x="1055648" y="749922"/>
                  </a:lnTo>
                  <a:lnTo>
                    <a:pt x="1067319" y="743208"/>
                  </a:lnTo>
                  <a:lnTo>
                    <a:pt x="1109764" y="711388"/>
                  </a:lnTo>
                  <a:lnTo>
                    <a:pt x="1118962" y="697725"/>
                  </a:lnTo>
                  <a:lnTo>
                    <a:pt x="1130810" y="665819"/>
                  </a:lnTo>
                  <a:lnTo>
                    <a:pt x="1132559" y="654430"/>
                  </a:lnTo>
                  <a:lnTo>
                    <a:pt x="1130690" y="645399"/>
                  </a:lnTo>
                  <a:lnTo>
                    <a:pt x="1126706" y="634737"/>
                  </a:lnTo>
                  <a:lnTo>
                    <a:pt x="1125029" y="62507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07844" y="4242016"/>
              <a:ext cx="124980" cy="196040"/>
            </a:xfrm>
            <a:custGeom>
              <a:avLst/>
              <a:gdLst/>
              <a:ahLst/>
              <a:cxnLst/>
              <a:rect l="l" t="t" r="r" b="b"/>
              <a:pathLst>
                <a:path w="124980" h="196040" extrusionOk="0">
                  <a:moveTo>
                    <a:pt x="35719" y="106742"/>
                  </a:moveTo>
                  <a:lnTo>
                    <a:pt x="35719" y="141371"/>
                  </a:lnTo>
                  <a:lnTo>
                    <a:pt x="33073" y="149583"/>
                  </a:lnTo>
                  <a:lnTo>
                    <a:pt x="29582" y="156540"/>
                  </a:lnTo>
                  <a:lnTo>
                    <a:pt x="27157" y="167380"/>
                  </a:lnTo>
                  <a:lnTo>
                    <a:pt x="17892" y="178143"/>
                  </a:lnTo>
                  <a:lnTo>
                    <a:pt x="17862" y="170488"/>
                  </a:lnTo>
                  <a:lnTo>
                    <a:pt x="11723" y="162365"/>
                  </a:lnTo>
                  <a:lnTo>
                    <a:pt x="9757" y="154091"/>
                  </a:lnTo>
                  <a:lnTo>
                    <a:pt x="8936" y="110544"/>
                  </a:lnTo>
                  <a:lnTo>
                    <a:pt x="8933" y="104132"/>
                  </a:lnTo>
                  <a:lnTo>
                    <a:pt x="19953" y="64521"/>
                  </a:lnTo>
                  <a:lnTo>
                    <a:pt x="23751" y="56227"/>
                  </a:lnTo>
                  <a:lnTo>
                    <a:pt x="26881" y="41393"/>
                  </a:lnTo>
                  <a:lnTo>
                    <a:pt x="33651" y="30273"/>
                  </a:lnTo>
                  <a:lnTo>
                    <a:pt x="40949" y="20695"/>
                  </a:lnTo>
                  <a:lnTo>
                    <a:pt x="43004" y="14590"/>
                  </a:lnTo>
                  <a:lnTo>
                    <a:pt x="44544" y="12565"/>
                  </a:lnTo>
                  <a:lnTo>
                    <a:pt x="59783" y="2734"/>
                  </a:lnTo>
                  <a:lnTo>
                    <a:pt x="68535" y="518"/>
                  </a:lnTo>
                  <a:lnTo>
                    <a:pt x="74447" y="0"/>
                  </a:lnTo>
                  <a:lnTo>
                    <a:pt x="103354" y="8704"/>
                  </a:lnTo>
                  <a:lnTo>
                    <a:pt x="117899" y="19492"/>
                  </a:lnTo>
                  <a:lnTo>
                    <a:pt x="120271" y="21786"/>
                  </a:lnTo>
                  <a:lnTo>
                    <a:pt x="122907" y="26981"/>
                  </a:lnTo>
                  <a:lnTo>
                    <a:pt x="124892" y="39558"/>
                  </a:lnTo>
                  <a:lnTo>
                    <a:pt x="124979" y="47589"/>
                  </a:lnTo>
                  <a:lnTo>
                    <a:pt x="123998" y="49447"/>
                  </a:lnTo>
                  <a:lnTo>
                    <a:pt x="122354" y="50686"/>
                  </a:lnTo>
                  <a:lnTo>
                    <a:pt x="117879" y="53055"/>
                  </a:lnTo>
                  <a:lnTo>
                    <a:pt x="109782" y="58974"/>
                  </a:lnTo>
                  <a:lnTo>
                    <a:pt x="101099" y="62162"/>
                  </a:lnTo>
                  <a:lnTo>
                    <a:pt x="92242" y="67957"/>
                  </a:lnTo>
                  <a:lnTo>
                    <a:pt x="83334" y="70115"/>
                  </a:lnTo>
                  <a:lnTo>
                    <a:pt x="44649" y="71023"/>
                  </a:lnTo>
                  <a:lnTo>
                    <a:pt x="57077" y="71023"/>
                  </a:lnTo>
                  <a:lnTo>
                    <a:pt x="58888" y="72015"/>
                  </a:lnTo>
                  <a:lnTo>
                    <a:pt x="60094" y="73669"/>
                  </a:lnTo>
                  <a:lnTo>
                    <a:pt x="62427" y="78152"/>
                  </a:lnTo>
                  <a:lnTo>
                    <a:pt x="74795" y="92014"/>
                  </a:lnTo>
                  <a:lnTo>
                    <a:pt x="80537" y="95235"/>
                  </a:lnTo>
                  <a:lnTo>
                    <a:pt x="86396" y="97659"/>
                  </a:lnTo>
                  <a:lnTo>
                    <a:pt x="110136" y="118758"/>
                  </a:lnTo>
                  <a:lnTo>
                    <a:pt x="113441" y="124650"/>
                  </a:lnTo>
                  <a:lnTo>
                    <a:pt x="124601" y="162929"/>
                  </a:lnTo>
                  <a:lnTo>
                    <a:pt x="124979" y="176383"/>
                  </a:lnTo>
                  <a:lnTo>
                    <a:pt x="117943" y="187656"/>
                  </a:lnTo>
                  <a:lnTo>
                    <a:pt x="117324" y="190450"/>
                  </a:lnTo>
                  <a:lnTo>
                    <a:pt x="115919" y="192313"/>
                  </a:lnTo>
                  <a:lnTo>
                    <a:pt x="111712" y="194383"/>
                  </a:lnTo>
                  <a:lnTo>
                    <a:pt x="69692" y="196026"/>
                  </a:lnTo>
                  <a:lnTo>
                    <a:pt x="26793" y="196039"/>
                  </a:lnTo>
                  <a:lnTo>
                    <a:pt x="23815" y="196039"/>
                  </a:lnTo>
                  <a:lnTo>
                    <a:pt x="17860" y="193393"/>
                  </a:lnTo>
                  <a:lnTo>
                    <a:pt x="11907" y="189902"/>
                  </a:lnTo>
                  <a:lnTo>
                    <a:pt x="0" y="187109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0" name="Google Shape;580;p38"/>
          <p:cNvSpPr txBox="1"/>
          <p:nvPr/>
        </p:nvSpPr>
        <p:spPr>
          <a:xfrm>
            <a:off x="685800" y="5492827"/>
            <a:ext cx="6781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name of this land mass?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AFROEURASIA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AP World region is dotted?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SOUTHEAST ASIA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country is A?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PHILIPPINES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country is B?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INDONESIA</a:t>
            </a:r>
            <a:endParaRPr sz="1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9"/>
          <p:cNvSpPr txBox="1"/>
          <p:nvPr/>
        </p:nvSpPr>
        <p:spPr>
          <a:xfrm>
            <a:off x="1295400" y="5257800"/>
            <a:ext cx="7086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What empire controlled this area between 500 and 1000 CE?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What empire controlled this area between 1500 and 1900 CE?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What is the current name of the city located at the X?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9"/>
          <p:cNvSpPr txBox="1"/>
          <p:nvPr/>
        </p:nvSpPr>
        <p:spPr>
          <a:xfrm>
            <a:off x="4269533" y="2819400"/>
            <a:ext cx="1577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39"/>
          <p:cNvPicPr preferRelativeResize="0"/>
          <p:nvPr/>
        </p:nvPicPr>
        <p:blipFill rotWithShape="1">
          <a:blip r:embed="rId3">
            <a:alphaModFix/>
          </a:blip>
          <a:srcRect l="55454" t="13695" r="21505" b="38775"/>
          <a:stretch/>
        </p:blipFill>
        <p:spPr>
          <a:xfrm>
            <a:off x="911530" y="0"/>
            <a:ext cx="6954018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9"/>
          <p:cNvSpPr txBox="1"/>
          <p:nvPr/>
        </p:nvSpPr>
        <p:spPr>
          <a:xfrm>
            <a:off x="4035625" y="2738551"/>
            <a:ext cx="3095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"/>
          <p:cNvSpPr txBox="1"/>
          <p:nvPr/>
        </p:nvSpPr>
        <p:spPr>
          <a:xfrm>
            <a:off x="304800" y="5257800"/>
            <a:ext cx="86106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What empire controlled this area between 500 and 1000 CE?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BYZANTINE EMPIRE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What empire controlled this area between 1500 and 1900 CE?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OTTOMAN EMPIRE (Currently Turkey)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What is the current name of the city located at the X?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ISTANBUL (formerly Constantinople)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40"/>
          <p:cNvSpPr txBox="1"/>
          <p:nvPr/>
        </p:nvSpPr>
        <p:spPr>
          <a:xfrm>
            <a:off x="4269533" y="2819400"/>
            <a:ext cx="1577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40"/>
          <p:cNvPicPr preferRelativeResize="0"/>
          <p:nvPr/>
        </p:nvPicPr>
        <p:blipFill rotWithShape="1">
          <a:blip r:embed="rId3">
            <a:alphaModFix/>
          </a:blip>
          <a:srcRect l="55454" t="13695" r="21505" b="38775"/>
          <a:stretch/>
        </p:blipFill>
        <p:spPr>
          <a:xfrm>
            <a:off x="911530" y="0"/>
            <a:ext cx="6954018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0"/>
          <p:cNvSpPr txBox="1"/>
          <p:nvPr/>
        </p:nvSpPr>
        <p:spPr>
          <a:xfrm>
            <a:off x="4035625" y="2738551"/>
            <a:ext cx="3095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41"/>
          <p:cNvPicPr preferRelativeResize="0"/>
          <p:nvPr/>
        </p:nvPicPr>
        <p:blipFill rotWithShape="1">
          <a:blip r:embed="rId3">
            <a:alphaModFix/>
          </a:blip>
          <a:srcRect l="52007" t="16888" r="7359" b="36659"/>
          <a:stretch/>
        </p:blipFill>
        <p:spPr>
          <a:xfrm>
            <a:off x="1" y="228600"/>
            <a:ext cx="9144000" cy="3818344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1"/>
          <p:cNvSpPr txBox="1"/>
          <p:nvPr/>
        </p:nvSpPr>
        <p:spPr>
          <a:xfrm>
            <a:off x="381000" y="4191000"/>
            <a:ext cx="876300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What kind of government did “A” have between 500 and 1000?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Throughout history, has “D” been more centralized or decentralized?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What empire controlled “C” in Period 3?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What is the name of the peninsula labeled “B”?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4" name="Google Shape;114;p15" descr="Image result for ap world period 1 civiliz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2862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42"/>
          <p:cNvPicPr preferRelativeResize="0"/>
          <p:nvPr/>
        </p:nvPicPr>
        <p:blipFill rotWithShape="1">
          <a:blip r:embed="rId3">
            <a:alphaModFix/>
          </a:blip>
          <a:srcRect l="52007" t="16888" r="7359" b="36659"/>
          <a:stretch/>
        </p:blipFill>
        <p:spPr>
          <a:xfrm>
            <a:off x="1" y="228600"/>
            <a:ext cx="9144000" cy="3818344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42"/>
          <p:cNvSpPr txBox="1"/>
          <p:nvPr/>
        </p:nvSpPr>
        <p:spPr>
          <a:xfrm>
            <a:off x="190500" y="4191000"/>
            <a:ext cx="87630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What kind of government did “A” have between 500 and 1000?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MONARCHY/FEUDALISM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Throughout history, has “D” been more centralized or decentralized?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China has been more CENTRALIZED despite multiple periods of civil war/warring states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What empire controlled “C” in Period 3?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UMAYYAD CALIPHATE, ABBASID CALIPHATE, MONGOL ILKHANATE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What is the name of the peninsula labeled “B”?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ANATOLIA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43"/>
          <p:cNvPicPr preferRelativeResize="0"/>
          <p:nvPr/>
        </p:nvPicPr>
        <p:blipFill rotWithShape="1">
          <a:blip r:embed="rId3">
            <a:alphaModFix/>
          </a:blip>
          <a:srcRect l="56854" t="13563" r="21151" b="47982"/>
          <a:stretch/>
        </p:blipFill>
        <p:spPr>
          <a:xfrm>
            <a:off x="363557" y="56444"/>
            <a:ext cx="8590988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3"/>
          <p:cNvSpPr txBox="1"/>
          <p:nvPr/>
        </p:nvSpPr>
        <p:spPr>
          <a:xfrm>
            <a:off x="685800" y="5572222"/>
            <a:ext cx="7467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What trade network does the solid line represent?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What trade network does the dashed line represent?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44"/>
          <p:cNvPicPr preferRelativeResize="0"/>
          <p:nvPr/>
        </p:nvPicPr>
        <p:blipFill rotWithShape="1">
          <a:blip r:embed="rId3">
            <a:alphaModFix/>
          </a:blip>
          <a:srcRect l="56854" t="13563" r="21151" b="47982"/>
          <a:stretch/>
        </p:blipFill>
        <p:spPr>
          <a:xfrm>
            <a:off x="363557" y="56444"/>
            <a:ext cx="8590988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4"/>
          <p:cNvSpPr txBox="1"/>
          <p:nvPr/>
        </p:nvSpPr>
        <p:spPr>
          <a:xfrm>
            <a:off x="228601" y="5572222"/>
            <a:ext cx="8458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What trade network does the solid line represent?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INDIAN OCEAN TRADE NETWORK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What trade network does the dashed line represent?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SILK ROADS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45"/>
          <p:cNvPicPr preferRelativeResize="0"/>
          <p:nvPr/>
        </p:nvPicPr>
        <p:blipFill rotWithShape="1">
          <a:blip r:embed="rId3">
            <a:alphaModFix/>
          </a:blip>
          <a:srcRect l="48614" t="18503" r="13976" b="9050"/>
          <a:stretch/>
        </p:blipFill>
        <p:spPr>
          <a:xfrm>
            <a:off x="223092" y="0"/>
            <a:ext cx="8779933" cy="6210472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5"/>
          <p:cNvSpPr txBox="1"/>
          <p:nvPr/>
        </p:nvSpPr>
        <p:spPr>
          <a:xfrm>
            <a:off x="475561" y="6210472"/>
            <a:ext cx="5486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What do the arrows represent?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What time period did this take place in?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46"/>
          <p:cNvPicPr preferRelativeResize="0"/>
          <p:nvPr/>
        </p:nvPicPr>
        <p:blipFill rotWithShape="1">
          <a:blip r:embed="rId3">
            <a:alphaModFix/>
          </a:blip>
          <a:srcRect l="48614" t="18503" r="13976" b="9050"/>
          <a:stretch/>
        </p:blipFill>
        <p:spPr>
          <a:xfrm>
            <a:off x="838200" y="0"/>
            <a:ext cx="8164825" cy="5775376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6"/>
          <p:cNvSpPr txBox="1"/>
          <p:nvPr/>
        </p:nvSpPr>
        <p:spPr>
          <a:xfrm>
            <a:off x="152399" y="5774234"/>
            <a:ext cx="8850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What do the arrows represent?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(PRIMARILY) ATLANTIC SLAVE TRADE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What time period did this take place in?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MOSTLY PERIOD 4 (1450 – 1750) into Period 5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47"/>
          <p:cNvPicPr preferRelativeResize="0"/>
          <p:nvPr/>
        </p:nvPicPr>
        <p:blipFill rotWithShape="1">
          <a:blip r:embed="rId3">
            <a:alphaModFix/>
          </a:blip>
          <a:srcRect l="57336" t="18667" r="22891" b="37481"/>
          <a:stretch/>
        </p:blipFill>
        <p:spPr>
          <a:xfrm>
            <a:off x="1066800" y="31214"/>
            <a:ext cx="6358319" cy="5150386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7"/>
          <p:cNvSpPr txBox="1"/>
          <p:nvPr/>
        </p:nvSpPr>
        <p:spPr>
          <a:xfrm>
            <a:off x="838200" y="5181600"/>
            <a:ext cx="8077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a. Does this map represent trade before or after 1500 CE?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b. How do you know?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What trade network does the blue circle represent?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47"/>
          <p:cNvSpPr/>
          <p:nvPr/>
        </p:nvSpPr>
        <p:spPr>
          <a:xfrm>
            <a:off x="1600200" y="2133600"/>
            <a:ext cx="1447800" cy="762000"/>
          </a:xfrm>
          <a:prstGeom prst="ellipse">
            <a:avLst/>
          </a:prstGeom>
          <a:solidFill>
            <a:schemeClr val="accent1">
              <a:alpha val="33725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8"/>
          <p:cNvPicPr preferRelativeResize="0"/>
          <p:nvPr/>
        </p:nvPicPr>
        <p:blipFill rotWithShape="1">
          <a:blip r:embed="rId3">
            <a:alphaModFix/>
          </a:blip>
          <a:srcRect l="57336" t="18667" r="22891" b="37481"/>
          <a:stretch/>
        </p:blipFill>
        <p:spPr>
          <a:xfrm>
            <a:off x="1066800" y="31214"/>
            <a:ext cx="6358319" cy="5150386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8"/>
          <p:cNvSpPr txBox="1"/>
          <p:nvPr/>
        </p:nvSpPr>
        <p:spPr>
          <a:xfrm>
            <a:off x="152400" y="5181600"/>
            <a:ext cx="8839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 a. Does this map represent trade before or after 1500 CE?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BEFORE 1500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b. How do you know?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INCLUSION OF AMERICAS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What trade network does the blue circle represent?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TRANS-SAHARAN TRADE NETWORK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48"/>
          <p:cNvSpPr/>
          <p:nvPr/>
        </p:nvSpPr>
        <p:spPr>
          <a:xfrm>
            <a:off x="1600200" y="2133600"/>
            <a:ext cx="1447800" cy="762000"/>
          </a:xfrm>
          <a:prstGeom prst="ellipse">
            <a:avLst/>
          </a:prstGeom>
          <a:solidFill>
            <a:schemeClr val="accent1">
              <a:alpha val="33725"/>
            </a:schemeClr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49" descr="https://upload.wikimedia.org/wikipedia/commons/8/82/MongolEmpireDivisions1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192795"/>
            <a:ext cx="8512629" cy="49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9"/>
          <p:cNvSpPr txBox="1"/>
          <p:nvPr/>
        </p:nvSpPr>
        <p:spPr>
          <a:xfrm>
            <a:off x="152399" y="5334000"/>
            <a:ext cx="85126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a. What empire does this map represent?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b. What do the colors indicate?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c. What is the name of the yellow-ish area?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50" descr="https://upload.wikimedia.org/wikipedia/commons/8/82/MongolEmpireDivisions1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192795"/>
            <a:ext cx="8512629" cy="49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0"/>
          <p:cNvSpPr txBox="1"/>
          <p:nvPr/>
        </p:nvSpPr>
        <p:spPr>
          <a:xfrm>
            <a:off x="152399" y="5334000"/>
            <a:ext cx="85126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18. a. What empire does this map represent?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MONGOL EMPIRE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b. What do the colors indicate?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KHANATES DIVIDED AMONGST 4 MONGOL RULERS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c. What is the name of the yellow-ish area?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GOLDEN HORDE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51" descr="http://wiki.alternatehistory.com/lib/exe/fetch.php/map_blank_world_map.png"/>
          <p:cNvPicPr preferRelativeResize="0"/>
          <p:nvPr/>
        </p:nvPicPr>
        <p:blipFill rotWithShape="1">
          <a:blip r:embed="rId3">
            <a:alphaModFix/>
          </a:blip>
          <a:srcRect b="14731"/>
          <a:stretch/>
        </p:blipFill>
        <p:spPr>
          <a:xfrm>
            <a:off x="45903" y="0"/>
            <a:ext cx="9052193" cy="461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1"/>
          <p:cNvSpPr txBox="1"/>
          <p:nvPr/>
        </p:nvSpPr>
        <p:spPr>
          <a:xfrm>
            <a:off x="5508" y="4661974"/>
            <a:ext cx="88997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What trade route was centered on location “A”?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 What is located at “B” today?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51"/>
          <p:cNvSpPr txBox="1"/>
          <p:nvPr/>
        </p:nvSpPr>
        <p:spPr>
          <a:xfrm>
            <a:off x="2971800" y="1644134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p51"/>
          <p:cNvCxnSpPr/>
          <p:nvPr/>
        </p:nvCxnSpPr>
        <p:spPr>
          <a:xfrm>
            <a:off x="5334000" y="1905744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9" name="Google Shape;669;p51"/>
          <p:cNvSpPr txBox="1"/>
          <p:nvPr/>
        </p:nvSpPr>
        <p:spPr>
          <a:xfrm>
            <a:off x="5334000" y="1649909"/>
            <a:ext cx="15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51"/>
          <p:cNvSpPr/>
          <p:nvPr/>
        </p:nvSpPr>
        <p:spPr>
          <a:xfrm>
            <a:off x="5377033" y="1830695"/>
            <a:ext cx="70067" cy="107047"/>
          </a:xfrm>
          <a:custGeom>
            <a:avLst/>
            <a:gdLst/>
            <a:ahLst/>
            <a:cxnLst/>
            <a:rect l="l" t="t" r="r" b="b"/>
            <a:pathLst>
              <a:path w="70067" h="107047" extrusionOk="0">
                <a:moveTo>
                  <a:pt x="16498" y="8821"/>
                </a:moveTo>
                <a:lnTo>
                  <a:pt x="16498" y="0"/>
                </a:lnTo>
                <a:lnTo>
                  <a:pt x="16498" y="34250"/>
                </a:lnTo>
                <a:lnTo>
                  <a:pt x="24187" y="43179"/>
                </a:lnTo>
                <a:lnTo>
                  <a:pt x="25319" y="52108"/>
                </a:lnTo>
                <a:lnTo>
                  <a:pt x="33107" y="61038"/>
                </a:lnTo>
                <a:lnTo>
                  <a:pt x="34248" y="69968"/>
                </a:lnTo>
                <a:lnTo>
                  <a:pt x="40473" y="78189"/>
                </a:lnTo>
                <a:lnTo>
                  <a:pt x="42916" y="87543"/>
                </a:lnTo>
                <a:lnTo>
                  <a:pt x="43255" y="96732"/>
                </a:lnTo>
                <a:lnTo>
                  <a:pt x="44258" y="97194"/>
                </a:lnTo>
                <a:lnTo>
                  <a:pt x="52216" y="98117"/>
                </a:lnTo>
                <a:lnTo>
                  <a:pt x="44528" y="90429"/>
                </a:lnTo>
                <a:lnTo>
                  <a:pt x="43656" y="84815"/>
                </a:lnTo>
                <a:lnTo>
                  <a:pt x="42540" y="83296"/>
                </a:lnTo>
                <a:lnTo>
                  <a:pt x="38656" y="81608"/>
                </a:lnTo>
                <a:lnTo>
                  <a:pt x="37223" y="80166"/>
                </a:lnTo>
                <a:lnTo>
                  <a:pt x="35631" y="75918"/>
                </a:lnTo>
                <a:lnTo>
                  <a:pt x="33617" y="65106"/>
                </a:lnTo>
                <a:lnTo>
                  <a:pt x="26702" y="55197"/>
                </a:lnTo>
                <a:lnTo>
                  <a:pt x="24687" y="46681"/>
                </a:lnTo>
                <a:lnTo>
                  <a:pt x="19366" y="38339"/>
                </a:lnTo>
                <a:lnTo>
                  <a:pt x="16876" y="28411"/>
                </a:lnTo>
                <a:lnTo>
                  <a:pt x="8843" y="19144"/>
                </a:lnTo>
                <a:lnTo>
                  <a:pt x="7569" y="8824"/>
                </a:lnTo>
                <a:lnTo>
                  <a:pt x="15257" y="16509"/>
                </a:lnTo>
                <a:lnTo>
                  <a:pt x="16130" y="22123"/>
                </a:lnTo>
                <a:lnTo>
                  <a:pt x="17245" y="23642"/>
                </a:lnTo>
                <a:lnTo>
                  <a:pt x="21130" y="25330"/>
                </a:lnTo>
                <a:lnTo>
                  <a:pt x="22562" y="26772"/>
                </a:lnTo>
                <a:lnTo>
                  <a:pt x="27508" y="36216"/>
                </a:lnTo>
                <a:lnTo>
                  <a:pt x="31313" y="41832"/>
                </a:lnTo>
                <a:lnTo>
                  <a:pt x="33957" y="51740"/>
                </a:lnTo>
                <a:lnTo>
                  <a:pt x="40415" y="60257"/>
                </a:lnTo>
                <a:lnTo>
                  <a:pt x="42011" y="65746"/>
                </a:lnTo>
                <a:lnTo>
                  <a:pt x="43428" y="67607"/>
                </a:lnTo>
                <a:lnTo>
                  <a:pt x="49172" y="71218"/>
                </a:lnTo>
                <a:lnTo>
                  <a:pt x="52098" y="79847"/>
                </a:lnTo>
                <a:lnTo>
                  <a:pt x="61114" y="89154"/>
                </a:lnTo>
                <a:lnTo>
                  <a:pt x="61137" y="84438"/>
                </a:lnTo>
                <a:lnTo>
                  <a:pt x="60148" y="83044"/>
                </a:lnTo>
                <a:lnTo>
                  <a:pt x="58497" y="82116"/>
                </a:lnTo>
                <a:lnTo>
                  <a:pt x="56404" y="81496"/>
                </a:lnTo>
                <a:lnTo>
                  <a:pt x="55008" y="80091"/>
                </a:lnTo>
                <a:lnTo>
                  <a:pt x="53458" y="75885"/>
                </a:lnTo>
                <a:lnTo>
                  <a:pt x="52052" y="74366"/>
                </a:lnTo>
                <a:lnTo>
                  <a:pt x="47844" y="72678"/>
                </a:lnTo>
                <a:lnTo>
                  <a:pt x="46325" y="70244"/>
                </a:lnTo>
                <a:lnTo>
                  <a:pt x="43195" y="59321"/>
                </a:lnTo>
                <a:lnTo>
                  <a:pt x="41242" y="57371"/>
                </a:lnTo>
                <a:lnTo>
                  <a:pt x="38947" y="56070"/>
                </a:lnTo>
                <a:lnTo>
                  <a:pt x="37417" y="54211"/>
                </a:lnTo>
                <a:lnTo>
                  <a:pt x="32316" y="44098"/>
                </a:lnTo>
                <a:lnTo>
                  <a:pt x="17859" y="28068"/>
                </a:lnTo>
                <a:lnTo>
                  <a:pt x="16901" y="22351"/>
                </a:lnTo>
                <a:lnTo>
                  <a:pt x="15775" y="20817"/>
                </a:lnTo>
                <a:lnTo>
                  <a:pt x="8420" y="18019"/>
                </a:lnTo>
                <a:lnTo>
                  <a:pt x="7579" y="17753"/>
                </a:lnTo>
                <a:lnTo>
                  <a:pt x="15258" y="25439"/>
                </a:lnTo>
                <a:lnTo>
                  <a:pt x="17245" y="33564"/>
                </a:lnTo>
                <a:lnTo>
                  <a:pt x="32328" y="54037"/>
                </a:lnTo>
                <a:lnTo>
                  <a:pt x="33005" y="56824"/>
                </a:lnTo>
                <a:lnTo>
                  <a:pt x="38697" y="65487"/>
                </a:lnTo>
                <a:lnTo>
                  <a:pt x="48517" y="77304"/>
                </a:lnTo>
                <a:lnTo>
                  <a:pt x="51730" y="87427"/>
                </a:lnTo>
                <a:lnTo>
                  <a:pt x="60766" y="97704"/>
                </a:lnTo>
                <a:lnTo>
                  <a:pt x="69965" y="98114"/>
                </a:lnTo>
                <a:lnTo>
                  <a:pt x="65303" y="98117"/>
                </a:lnTo>
                <a:lnTo>
                  <a:pt x="63917" y="97125"/>
                </a:lnTo>
                <a:lnTo>
                  <a:pt x="62378" y="93377"/>
                </a:lnTo>
                <a:lnTo>
                  <a:pt x="60398" y="82886"/>
                </a:lnTo>
                <a:lnTo>
                  <a:pt x="45715" y="62378"/>
                </a:lnTo>
                <a:lnTo>
                  <a:pt x="43374" y="56437"/>
                </a:lnTo>
                <a:lnTo>
                  <a:pt x="39026" y="50488"/>
                </a:lnTo>
                <a:lnTo>
                  <a:pt x="33787" y="47183"/>
                </a:lnTo>
                <a:lnTo>
                  <a:pt x="31001" y="46302"/>
                </a:lnTo>
                <a:lnTo>
                  <a:pt x="29143" y="44722"/>
                </a:lnTo>
                <a:lnTo>
                  <a:pt x="27079" y="40321"/>
                </a:lnTo>
                <a:lnTo>
                  <a:pt x="25917" y="32265"/>
                </a:lnTo>
                <a:lnTo>
                  <a:pt x="24762" y="30403"/>
                </a:lnTo>
                <a:lnTo>
                  <a:pt x="22999" y="29162"/>
                </a:lnTo>
                <a:lnTo>
                  <a:pt x="16501" y="26681"/>
                </a:lnTo>
                <a:lnTo>
                  <a:pt x="16499" y="31421"/>
                </a:lnTo>
                <a:lnTo>
                  <a:pt x="17491" y="32817"/>
                </a:lnTo>
                <a:lnTo>
                  <a:pt x="19145" y="33748"/>
                </a:lnTo>
                <a:lnTo>
                  <a:pt x="21239" y="34368"/>
                </a:lnTo>
                <a:lnTo>
                  <a:pt x="22635" y="35774"/>
                </a:lnTo>
                <a:lnTo>
                  <a:pt x="24187" y="39982"/>
                </a:lnTo>
                <a:lnTo>
                  <a:pt x="26175" y="50768"/>
                </a:lnTo>
                <a:lnTo>
                  <a:pt x="31492" y="59504"/>
                </a:lnTo>
                <a:lnTo>
                  <a:pt x="34501" y="68376"/>
                </a:lnTo>
                <a:lnTo>
                  <a:pt x="50575" y="87425"/>
                </a:lnTo>
                <a:lnTo>
                  <a:pt x="51488" y="91050"/>
                </a:lnTo>
                <a:lnTo>
                  <a:pt x="51730" y="93406"/>
                </a:lnTo>
                <a:lnTo>
                  <a:pt x="52885" y="94976"/>
                </a:lnTo>
                <a:lnTo>
                  <a:pt x="54646" y="96023"/>
                </a:lnTo>
                <a:lnTo>
                  <a:pt x="56813" y="96721"/>
                </a:lnTo>
                <a:lnTo>
                  <a:pt x="58258" y="98179"/>
                </a:lnTo>
                <a:lnTo>
                  <a:pt x="60766" y="105683"/>
                </a:lnTo>
                <a:lnTo>
                  <a:pt x="63623" y="106441"/>
                </a:lnTo>
                <a:lnTo>
                  <a:pt x="70066" y="107046"/>
                </a:lnTo>
                <a:lnTo>
                  <a:pt x="65333" y="102306"/>
                </a:lnTo>
                <a:lnTo>
                  <a:pt x="63007" y="97333"/>
                </a:lnTo>
                <a:lnTo>
                  <a:pt x="56774" y="81316"/>
                </a:lnTo>
                <a:lnTo>
                  <a:pt x="40188" y="59776"/>
                </a:lnTo>
                <a:lnTo>
                  <a:pt x="29373" y="47586"/>
                </a:lnTo>
                <a:lnTo>
                  <a:pt x="23561" y="35623"/>
                </a:lnTo>
                <a:lnTo>
                  <a:pt x="8932" y="19147"/>
                </a:lnTo>
                <a:lnTo>
                  <a:pt x="0" y="17873"/>
                </a:lnTo>
                <a:lnTo>
                  <a:pt x="3783" y="17787"/>
                </a:lnTo>
                <a:lnTo>
                  <a:pt x="5044" y="18767"/>
                </a:lnTo>
                <a:lnTo>
                  <a:pt x="6447" y="22502"/>
                </a:lnTo>
                <a:lnTo>
                  <a:pt x="8339" y="32983"/>
                </a:lnTo>
                <a:lnTo>
                  <a:pt x="13640" y="41667"/>
                </a:lnTo>
                <a:lnTo>
                  <a:pt x="16498" y="53469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https://classconnection.s3.amazonaws.com/519/flashcards/1605519/jpg/ap_regional_geography13471114559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3165"/>
            <a:ext cx="9143999" cy="44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" y="0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2 Civilizations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457200" y="6090557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457200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3352800" y="51271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990600" y="51271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Greek city-states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990600" y="55843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Persian Empire</a:t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990600" y="6089775"/>
            <a:ext cx="21825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352800" y="560955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3352800" y="60960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810000" y="5138058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 Empire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3810000" y="5628698"/>
            <a:ext cx="26615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Mauryan &amp; Gupta Empires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3810000" y="6100661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Qin &amp; Han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52" descr="http://wiki.alternatehistory.com/lib/exe/fetch.php/map_blank_world_map.png"/>
          <p:cNvPicPr preferRelativeResize="0"/>
          <p:nvPr/>
        </p:nvPicPr>
        <p:blipFill rotWithShape="1">
          <a:blip r:embed="rId3">
            <a:alphaModFix/>
          </a:blip>
          <a:srcRect b="14731"/>
          <a:stretch/>
        </p:blipFill>
        <p:spPr>
          <a:xfrm>
            <a:off x="45903" y="0"/>
            <a:ext cx="9052193" cy="461606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52"/>
          <p:cNvSpPr txBox="1"/>
          <p:nvPr/>
        </p:nvSpPr>
        <p:spPr>
          <a:xfrm>
            <a:off x="5508" y="4661974"/>
            <a:ext cx="88997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What trade route was centered on location “A”?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COLUMBIAN EXCHANGE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 What is located at “B” today?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SUEZ CANAL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2"/>
          <p:cNvSpPr txBox="1"/>
          <p:nvPr/>
        </p:nvSpPr>
        <p:spPr>
          <a:xfrm>
            <a:off x="2971800" y="1644134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8" name="Google Shape;678;p52"/>
          <p:cNvCxnSpPr/>
          <p:nvPr/>
        </p:nvCxnSpPr>
        <p:spPr>
          <a:xfrm>
            <a:off x="5334000" y="1905744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9" name="Google Shape;679;p52"/>
          <p:cNvSpPr txBox="1"/>
          <p:nvPr/>
        </p:nvSpPr>
        <p:spPr>
          <a:xfrm>
            <a:off x="5334000" y="1649909"/>
            <a:ext cx="152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52"/>
          <p:cNvSpPr/>
          <p:nvPr/>
        </p:nvSpPr>
        <p:spPr>
          <a:xfrm>
            <a:off x="5377033" y="1830695"/>
            <a:ext cx="70067" cy="107047"/>
          </a:xfrm>
          <a:custGeom>
            <a:avLst/>
            <a:gdLst/>
            <a:ahLst/>
            <a:cxnLst/>
            <a:rect l="l" t="t" r="r" b="b"/>
            <a:pathLst>
              <a:path w="70067" h="107047" extrusionOk="0">
                <a:moveTo>
                  <a:pt x="16498" y="8821"/>
                </a:moveTo>
                <a:lnTo>
                  <a:pt x="16498" y="0"/>
                </a:lnTo>
                <a:lnTo>
                  <a:pt x="16498" y="34250"/>
                </a:lnTo>
                <a:lnTo>
                  <a:pt x="24187" y="43179"/>
                </a:lnTo>
                <a:lnTo>
                  <a:pt x="25319" y="52108"/>
                </a:lnTo>
                <a:lnTo>
                  <a:pt x="33107" y="61038"/>
                </a:lnTo>
                <a:lnTo>
                  <a:pt x="34248" y="69968"/>
                </a:lnTo>
                <a:lnTo>
                  <a:pt x="40473" y="78189"/>
                </a:lnTo>
                <a:lnTo>
                  <a:pt x="42916" y="87543"/>
                </a:lnTo>
                <a:lnTo>
                  <a:pt x="43255" y="96732"/>
                </a:lnTo>
                <a:lnTo>
                  <a:pt x="44258" y="97194"/>
                </a:lnTo>
                <a:lnTo>
                  <a:pt x="52216" y="98117"/>
                </a:lnTo>
                <a:lnTo>
                  <a:pt x="44528" y="90429"/>
                </a:lnTo>
                <a:lnTo>
                  <a:pt x="43656" y="84815"/>
                </a:lnTo>
                <a:lnTo>
                  <a:pt x="42540" y="83296"/>
                </a:lnTo>
                <a:lnTo>
                  <a:pt x="38656" y="81608"/>
                </a:lnTo>
                <a:lnTo>
                  <a:pt x="37223" y="80166"/>
                </a:lnTo>
                <a:lnTo>
                  <a:pt x="35631" y="75918"/>
                </a:lnTo>
                <a:lnTo>
                  <a:pt x="33617" y="65106"/>
                </a:lnTo>
                <a:lnTo>
                  <a:pt x="26702" y="55197"/>
                </a:lnTo>
                <a:lnTo>
                  <a:pt x="24687" y="46681"/>
                </a:lnTo>
                <a:lnTo>
                  <a:pt x="19366" y="38339"/>
                </a:lnTo>
                <a:lnTo>
                  <a:pt x="16876" y="28411"/>
                </a:lnTo>
                <a:lnTo>
                  <a:pt x="8843" y="19144"/>
                </a:lnTo>
                <a:lnTo>
                  <a:pt x="7569" y="8824"/>
                </a:lnTo>
                <a:lnTo>
                  <a:pt x="15257" y="16509"/>
                </a:lnTo>
                <a:lnTo>
                  <a:pt x="16130" y="22123"/>
                </a:lnTo>
                <a:lnTo>
                  <a:pt x="17245" y="23642"/>
                </a:lnTo>
                <a:lnTo>
                  <a:pt x="21130" y="25330"/>
                </a:lnTo>
                <a:lnTo>
                  <a:pt x="22562" y="26772"/>
                </a:lnTo>
                <a:lnTo>
                  <a:pt x="27508" y="36216"/>
                </a:lnTo>
                <a:lnTo>
                  <a:pt x="31313" y="41832"/>
                </a:lnTo>
                <a:lnTo>
                  <a:pt x="33957" y="51740"/>
                </a:lnTo>
                <a:lnTo>
                  <a:pt x="40415" y="60257"/>
                </a:lnTo>
                <a:lnTo>
                  <a:pt x="42011" y="65746"/>
                </a:lnTo>
                <a:lnTo>
                  <a:pt x="43428" y="67607"/>
                </a:lnTo>
                <a:lnTo>
                  <a:pt x="49172" y="71218"/>
                </a:lnTo>
                <a:lnTo>
                  <a:pt x="52098" y="79847"/>
                </a:lnTo>
                <a:lnTo>
                  <a:pt x="61114" y="89154"/>
                </a:lnTo>
                <a:lnTo>
                  <a:pt x="61137" y="84438"/>
                </a:lnTo>
                <a:lnTo>
                  <a:pt x="60148" y="83044"/>
                </a:lnTo>
                <a:lnTo>
                  <a:pt x="58497" y="82116"/>
                </a:lnTo>
                <a:lnTo>
                  <a:pt x="56404" y="81496"/>
                </a:lnTo>
                <a:lnTo>
                  <a:pt x="55008" y="80091"/>
                </a:lnTo>
                <a:lnTo>
                  <a:pt x="53458" y="75885"/>
                </a:lnTo>
                <a:lnTo>
                  <a:pt x="52052" y="74366"/>
                </a:lnTo>
                <a:lnTo>
                  <a:pt x="47844" y="72678"/>
                </a:lnTo>
                <a:lnTo>
                  <a:pt x="46325" y="70244"/>
                </a:lnTo>
                <a:lnTo>
                  <a:pt x="43195" y="59321"/>
                </a:lnTo>
                <a:lnTo>
                  <a:pt x="41242" y="57371"/>
                </a:lnTo>
                <a:lnTo>
                  <a:pt x="38947" y="56070"/>
                </a:lnTo>
                <a:lnTo>
                  <a:pt x="37417" y="54211"/>
                </a:lnTo>
                <a:lnTo>
                  <a:pt x="32316" y="44098"/>
                </a:lnTo>
                <a:lnTo>
                  <a:pt x="17859" y="28068"/>
                </a:lnTo>
                <a:lnTo>
                  <a:pt x="16901" y="22351"/>
                </a:lnTo>
                <a:lnTo>
                  <a:pt x="15775" y="20817"/>
                </a:lnTo>
                <a:lnTo>
                  <a:pt x="8420" y="18019"/>
                </a:lnTo>
                <a:lnTo>
                  <a:pt x="7579" y="17753"/>
                </a:lnTo>
                <a:lnTo>
                  <a:pt x="15258" y="25439"/>
                </a:lnTo>
                <a:lnTo>
                  <a:pt x="17245" y="33564"/>
                </a:lnTo>
                <a:lnTo>
                  <a:pt x="32328" y="54037"/>
                </a:lnTo>
                <a:lnTo>
                  <a:pt x="33005" y="56824"/>
                </a:lnTo>
                <a:lnTo>
                  <a:pt x="38697" y="65487"/>
                </a:lnTo>
                <a:lnTo>
                  <a:pt x="48517" y="77304"/>
                </a:lnTo>
                <a:lnTo>
                  <a:pt x="51730" y="87427"/>
                </a:lnTo>
                <a:lnTo>
                  <a:pt x="60766" y="97704"/>
                </a:lnTo>
                <a:lnTo>
                  <a:pt x="69965" y="98114"/>
                </a:lnTo>
                <a:lnTo>
                  <a:pt x="65303" y="98117"/>
                </a:lnTo>
                <a:lnTo>
                  <a:pt x="63917" y="97125"/>
                </a:lnTo>
                <a:lnTo>
                  <a:pt x="62378" y="93377"/>
                </a:lnTo>
                <a:lnTo>
                  <a:pt x="60398" y="82886"/>
                </a:lnTo>
                <a:lnTo>
                  <a:pt x="45715" y="62378"/>
                </a:lnTo>
                <a:lnTo>
                  <a:pt x="43374" y="56437"/>
                </a:lnTo>
                <a:lnTo>
                  <a:pt x="39026" y="50488"/>
                </a:lnTo>
                <a:lnTo>
                  <a:pt x="33787" y="47183"/>
                </a:lnTo>
                <a:lnTo>
                  <a:pt x="31001" y="46302"/>
                </a:lnTo>
                <a:lnTo>
                  <a:pt x="29143" y="44722"/>
                </a:lnTo>
                <a:lnTo>
                  <a:pt x="27079" y="40321"/>
                </a:lnTo>
                <a:lnTo>
                  <a:pt x="25917" y="32265"/>
                </a:lnTo>
                <a:lnTo>
                  <a:pt x="24762" y="30403"/>
                </a:lnTo>
                <a:lnTo>
                  <a:pt x="22999" y="29162"/>
                </a:lnTo>
                <a:lnTo>
                  <a:pt x="16501" y="26681"/>
                </a:lnTo>
                <a:lnTo>
                  <a:pt x="16499" y="31421"/>
                </a:lnTo>
                <a:lnTo>
                  <a:pt x="17491" y="32817"/>
                </a:lnTo>
                <a:lnTo>
                  <a:pt x="19145" y="33748"/>
                </a:lnTo>
                <a:lnTo>
                  <a:pt x="21239" y="34368"/>
                </a:lnTo>
                <a:lnTo>
                  <a:pt x="22635" y="35774"/>
                </a:lnTo>
                <a:lnTo>
                  <a:pt x="24187" y="39982"/>
                </a:lnTo>
                <a:lnTo>
                  <a:pt x="26175" y="50768"/>
                </a:lnTo>
                <a:lnTo>
                  <a:pt x="31492" y="59504"/>
                </a:lnTo>
                <a:lnTo>
                  <a:pt x="34501" y="68376"/>
                </a:lnTo>
                <a:lnTo>
                  <a:pt x="50575" y="87425"/>
                </a:lnTo>
                <a:lnTo>
                  <a:pt x="51488" y="91050"/>
                </a:lnTo>
                <a:lnTo>
                  <a:pt x="51730" y="93406"/>
                </a:lnTo>
                <a:lnTo>
                  <a:pt x="52885" y="94976"/>
                </a:lnTo>
                <a:lnTo>
                  <a:pt x="54646" y="96023"/>
                </a:lnTo>
                <a:lnTo>
                  <a:pt x="56813" y="96721"/>
                </a:lnTo>
                <a:lnTo>
                  <a:pt x="58258" y="98179"/>
                </a:lnTo>
                <a:lnTo>
                  <a:pt x="60766" y="105683"/>
                </a:lnTo>
                <a:lnTo>
                  <a:pt x="63623" y="106441"/>
                </a:lnTo>
                <a:lnTo>
                  <a:pt x="70066" y="107046"/>
                </a:lnTo>
                <a:lnTo>
                  <a:pt x="65333" y="102306"/>
                </a:lnTo>
                <a:lnTo>
                  <a:pt x="63007" y="97333"/>
                </a:lnTo>
                <a:lnTo>
                  <a:pt x="56774" y="81316"/>
                </a:lnTo>
                <a:lnTo>
                  <a:pt x="40188" y="59776"/>
                </a:lnTo>
                <a:lnTo>
                  <a:pt x="29373" y="47586"/>
                </a:lnTo>
                <a:lnTo>
                  <a:pt x="23561" y="35623"/>
                </a:lnTo>
                <a:lnTo>
                  <a:pt x="8932" y="19147"/>
                </a:lnTo>
                <a:lnTo>
                  <a:pt x="0" y="17873"/>
                </a:lnTo>
                <a:lnTo>
                  <a:pt x="3783" y="17787"/>
                </a:lnTo>
                <a:lnTo>
                  <a:pt x="5044" y="18767"/>
                </a:lnTo>
                <a:lnTo>
                  <a:pt x="6447" y="22502"/>
                </a:lnTo>
                <a:lnTo>
                  <a:pt x="8339" y="32983"/>
                </a:lnTo>
                <a:lnTo>
                  <a:pt x="13640" y="41667"/>
                </a:lnTo>
                <a:lnTo>
                  <a:pt x="16498" y="53469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9" name="Google Shape;139;p17" descr="https://static1.squarespace.com/static/53b17013e4b0f83f2d8a8a4a/t/57c9e1fbd1758ec8bf34c38d/1500559660264/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0"/>
            <a:ext cx="909850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8" descr="https://classconnection.s3.amazonaws.com/519/flashcards/1605519/jpg/ap_regional_geography13471114559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3165"/>
            <a:ext cx="9143999" cy="44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1" y="0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3 Civilizations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57200" y="6090557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457200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49530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2334986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2334986" y="6090557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838200" y="51271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Byzantine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838200" y="5584373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Feudal Europe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838200" y="6074229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Ghana/Mali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2862943" y="5105400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Sui/Tang/Song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2884714" y="5584373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Mongol Empire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2862943" y="6090557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Caliphates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2329543" y="5116286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4958443" y="5584373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4958443" y="6068786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5339443" y="5105400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Aztec Empire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5339443" y="55843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 Empire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7239000" y="5117069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Swahili City-States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5339443" y="6068786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Kievan Rus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68580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2" name="Google Shape;172;p19" descr="https://static1.squarespace.com/static/53b17013e4b0f83f2d8a8a4a/t/57d702692994ca621b5bf73f/1500902273671/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2922"/>
            <a:ext cx="9144000" cy="4471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9" name="Google Shape;179;p20" descr="Image result for ap world period 3 emp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34" y="0"/>
            <a:ext cx="9066566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 descr="https://classconnection.s3.amazonaws.com/519/flashcards/1605519/jpg/ap_regional_geography13471114559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3165"/>
            <a:ext cx="9143999" cy="44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1" y="0"/>
            <a:ext cx="91439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 4 Empires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457200" y="6090557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457200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4762500" y="5094515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2334986" y="5584372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2334986" y="6090557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990600" y="51271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Ottoman</a:t>
            </a:r>
            <a:endParaRPr/>
          </a:p>
        </p:txBody>
      </p:sp>
      <p:sp>
        <p:nvSpPr>
          <p:cNvPr id="193" name="Google Shape;193;p21"/>
          <p:cNvSpPr txBox="1"/>
          <p:nvPr/>
        </p:nvSpPr>
        <p:spPr>
          <a:xfrm>
            <a:off x="1012371" y="5584372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Mughal</a:t>
            </a:r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990600" y="6090557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Russian</a:t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2862943" y="5105400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Ming/Qing</a:t>
            </a:r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2884714" y="5584373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Tokugawa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2862943" y="6090557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Spanish Empire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2329543" y="5116286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4762500" y="5584373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4767943" y="6068786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5143500" y="5116286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Portuguese Empire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5143500" y="5573488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Empire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5148943" y="6096000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 Empire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7179129" y="5094515"/>
            <a:ext cx="381000" cy="3810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7560129" y="5105401"/>
            <a:ext cx="1752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Dutch  Empire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1254</Words>
  <Application>Microsoft Office PowerPoint</Application>
  <PresentationFormat>On-screen Show (4:3)</PresentationFormat>
  <Paragraphs>417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GEOGRAPHY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GEOGRAPHY REVIEW</vt:lpstr>
      <vt:lpstr>600CE-1450CE</vt:lpstr>
      <vt:lpstr>PowerPoint Presentation</vt:lpstr>
      <vt:lpstr>1900-Present</vt:lpstr>
      <vt:lpstr>PowerPoint Presentation</vt:lpstr>
      <vt:lpstr>1450CE-1750CE</vt:lpstr>
      <vt:lpstr>PowerPoint Presentation</vt:lpstr>
      <vt:lpstr>1750CE-1900CE</vt:lpstr>
      <vt:lpstr>PowerPoint Presentation</vt:lpstr>
      <vt:lpstr>600BCE-600CE</vt:lpstr>
      <vt:lpstr>PowerPoint Presentation</vt:lpstr>
      <vt:lpstr>GEOGRAPHY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REVIEW</dc:title>
  <dc:creator>Leanne Karalus</dc:creator>
  <cp:lastModifiedBy>Leanne Karalus</cp:lastModifiedBy>
  <cp:revision>2</cp:revision>
  <dcterms:modified xsi:type="dcterms:W3CDTF">2019-05-09T18:36:59Z</dcterms:modified>
</cp:coreProperties>
</file>