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57" r:id="rId6"/>
    <p:sldId id="330" r:id="rId7"/>
    <p:sldId id="33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89" r:id="rId24"/>
    <p:sldId id="281" r:id="rId25"/>
    <p:sldId id="282" r:id="rId26"/>
    <p:sldId id="283" r:id="rId27"/>
    <p:sldId id="284" r:id="rId28"/>
    <p:sldId id="285" r:id="rId29"/>
    <p:sldId id="286" r:id="rId30"/>
    <p:sldId id="306" r:id="rId31"/>
    <p:sldId id="288" r:id="rId32"/>
    <p:sldId id="290" r:id="rId33"/>
    <p:sldId id="291" r:id="rId34"/>
    <p:sldId id="292" r:id="rId35"/>
    <p:sldId id="293" r:id="rId36"/>
    <p:sldId id="294" r:id="rId37"/>
    <p:sldId id="295" r:id="rId38"/>
    <p:sldId id="314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287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296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33" r:id="rId69"/>
    <p:sldId id="336" r:id="rId70"/>
    <p:sldId id="332" r:id="rId71"/>
    <p:sldId id="337" r:id="rId72"/>
    <p:sldId id="334" r:id="rId73"/>
    <p:sldId id="338" r:id="rId74"/>
    <p:sldId id="335" r:id="rId75"/>
    <p:sldId id="339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E181"/>
    <a:srgbClr val="F8F200"/>
    <a:srgbClr val="FFFF00"/>
    <a:srgbClr val="FFFFCD"/>
    <a:srgbClr val="FFFF8F"/>
    <a:srgbClr val="00FFFF"/>
    <a:srgbClr val="D9FFB3"/>
    <a:srgbClr val="BAFF75"/>
    <a:srgbClr val="E8F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0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3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7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3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0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0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5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5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6D72-6B7E-4513-BCA2-FF1B67CDFCE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189" y="645461"/>
            <a:ext cx="76271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Dividan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tabla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blanca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dos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secciones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44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63040" y="2581835"/>
            <a:ext cx="5970494" cy="3377901"/>
            <a:chOff x="1463040" y="2829261"/>
            <a:chExt cx="5970494" cy="3377901"/>
          </a:xfrm>
        </p:grpSpPr>
        <p:sp>
          <p:nvSpPr>
            <p:cNvPr id="5" name="Rounded Rectangle 4"/>
            <p:cNvSpPr/>
            <p:nvPr/>
          </p:nvSpPr>
          <p:spPr>
            <a:xfrm>
              <a:off x="1463040" y="2829261"/>
              <a:ext cx="5970494" cy="3377901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>
            <a:xfrm>
              <a:off x="4448287" y="2829261"/>
              <a:ext cx="0" cy="33779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57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DORMIR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bebé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472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2473866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dormía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53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VOLVER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vosotros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07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317" y="2377045"/>
            <a:ext cx="752864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VOLVÍAIS</a:t>
            </a:r>
          </a:p>
        </p:txBody>
      </p:sp>
    </p:spTree>
    <p:extLst>
      <p:ext uri="{BB962C8B-B14F-4D97-AF65-F5344CB8AC3E}">
        <p14:creationId xmlns:p14="http://schemas.microsoft.com/office/powerpoint/2010/main" val="8332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MOSTRAR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63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050" y="230371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MOSTRASTE</a:t>
            </a:r>
          </a:p>
        </p:txBody>
      </p:sp>
    </p:spTree>
    <p:extLst>
      <p:ext uri="{BB962C8B-B14F-4D97-AF65-F5344CB8AC3E}">
        <p14:creationId xmlns:p14="http://schemas.microsoft.com/office/powerpoint/2010/main" val="36589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99512" y="1710070"/>
            <a:ext cx="98200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CERRAR</a:t>
            </a:r>
          </a:p>
          <a:p>
            <a:pPr algn="ctr">
              <a:lnSpc>
                <a:spcPct val="150000"/>
              </a:lnSpc>
            </a:pPr>
            <a:r>
              <a:rPr lang="en-US" sz="72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72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centro</a:t>
            </a:r>
            <a:r>
              <a:rPr lang="en-US" sz="72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72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comercial</a:t>
            </a:r>
            <a:endParaRPr lang="en-US" sz="72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62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860" y="2452350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CERRABA</a:t>
            </a:r>
          </a:p>
        </p:txBody>
      </p:sp>
    </p:spTree>
    <p:extLst>
      <p:ext uri="{BB962C8B-B14F-4D97-AF65-F5344CB8AC3E}">
        <p14:creationId xmlns:p14="http://schemas.microsoft.com/office/powerpoint/2010/main" val="270541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PODER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62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040" y="2459828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PODÍA</a:t>
            </a:r>
          </a:p>
        </p:txBody>
      </p:sp>
    </p:spTree>
    <p:extLst>
      <p:ext uri="{BB962C8B-B14F-4D97-AF65-F5344CB8AC3E}">
        <p14:creationId xmlns:p14="http://schemas.microsoft.com/office/powerpoint/2010/main" val="36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94" y="623945"/>
            <a:ext cx="86276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Escriban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terminaciones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para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44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463040" y="2581835"/>
            <a:ext cx="5970494" cy="3377901"/>
            <a:chOff x="1463040" y="2829261"/>
            <a:chExt cx="5970494" cy="3377901"/>
          </a:xfrm>
        </p:grpSpPr>
        <p:sp>
          <p:nvSpPr>
            <p:cNvPr id="5" name="Rounded Rectangle 4"/>
            <p:cNvSpPr/>
            <p:nvPr/>
          </p:nvSpPr>
          <p:spPr>
            <a:xfrm>
              <a:off x="1463040" y="2829261"/>
              <a:ext cx="5970494" cy="3377901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>
            <a:xfrm>
              <a:off x="4448287" y="2829261"/>
              <a:ext cx="0" cy="33779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045337" y="2979867"/>
            <a:ext cx="1710466" cy="634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37099" y="2650886"/>
            <a:ext cx="1237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-AR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776397" y="2697052"/>
            <a:ext cx="2419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-ER/-IR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37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SABER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padres</a:t>
            </a:r>
          </a:p>
        </p:txBody>
      </p:sp>
    </p:spTree>
    <p:extLst>
      <p:ext uri="{BB962C8B-B14F-4D97-AF65-F5344CB8AC3E}">
        <p14:creationId xmlns:p14="http://schemas.microsoft.com/office/powerpoint/2010/main" val="1660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8980" y="2366289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SABÍAN</a:t>
            </a:r>
          </a:p>
        </p:txBody>
      </p:sp>
    </p:spTree>
    <p:extLst>
      <p:ext uri="{BB962C8B-B14F-4D97-AF65-F5344CB8AC3E}">
        <p14:creationId xmlns:p14="http://schemas.microsoft.com/office/powerpoint/2010/main" val="22464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8223" y="146264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SERVIR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05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5949" y="2473865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SERVÍAS</a:t>
            </a:r>
          </a:p>
        </p:txBody>
      </p:sp>
    </p:spTree>
    <p:extLst>
      <p:ext uri="{BB962C8B-B14F-4D97-AF65-F5344CB8AC3E}">
        <p14:creationId xmlns:p14="http://schemas.microsoft.com/office/powerpoint/2010/main" val="12026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DIVERTIRSE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Ana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37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548" y="1161427"/>
            <a:ext cx="89933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NOS DIVERTÍAMOS</a:t>
            </a:r>
          </a:p>
        </p:txBody>
      </p:sp>
    </p:spTree>
    <p:extLst>
      <p:ext uri="{BB962C8B-B14F-4D97-AF65-F5344CB8AC3E}">
        <p14:creationId xmlns:p14="http://schemas.microsoft.com/office/powerpoint/2010/main" val="24019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CALENTAR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1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407" y="2516897"/>
            <a:ext cx="73350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CALENTABA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66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ENCENDER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niños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04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8379" y="2387805"/>
            <a:ext cx="73672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ENCENDÍAN</a:t>
            </a:r>
          </a:p>
        </p:txBody>
      </p:sp>
    </p:spTree>
    <p:extLst>
      <p:ext uri="{BB962C8B-B14F-4D97-AF65-F5344CB8AC3E}">
        <p14:creationId xmlns:p14="http://schemas.microsoft.com/office/powerpoint/2010/main" val="2799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45337" y="2979867"/>
            <a:ext cx="1710466" cy="634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05622"/>
              </p:ext>
            </p:extLst>
          </p:nvPr>
        </p:nvGraphicFramePr>
        <p:xfrm>
          <a:off x="247423" y="1031983"/>
          <a:ext cx="8670665" cy="483093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61076"/>
                <a:gridCol w="2133447"/>
                <a:gridCol w="208280"/>
                <a:gridCol w="2243343"/>
                <a:gridCol w="2224519"/>
              </a:tblGrid>
              <a:tr h="2087159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-aba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ábamos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ía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íamos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1429927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-abas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abais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ías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íais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13138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-aba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aban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ía</a:t>
                      </a:r>
                      <a:endParaRPr lang="en-US" sz="4000" b="0" dirty="0" smtClean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4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ían</a:t>
                      </a:r>
                      <a:endParaRPr lang="en-US" sz="4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9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BUSCAR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vosotros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95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334" y="2484622"/>
            <a:ext cx="922835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BUSCABAIS</a:t>
            </a:r>
          </a:p>
        </p:txBody>
      </p:sp>
    </p:spTree>
    <p:extLst>
      <p:ext uri="{BB962C8B-B14F-4D97-AF65-F5344CB8AC3E}">
        <p14:creationId xmlns:p14="http://schemas.microsoft.com/office/powerpoint/2010/main" val="35768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DECIR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45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740" y="2398559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DECÍAS</a:t>
            </a:r>
          </a:p>
        </p:txBody>
      </p:sp>
    </p:spTree>
    <p:extLst>
      <p:ext uri="{BB962C8B-B14F-4D97-AF65-F5344CB8AC3E}">
        <p14:creationId xmlns:p14="http://schemas.microsoft.com/office/powerpoint/2010/main" val="11733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34" y="1548708"/>
            <a:ext cx="8443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SEGUIR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53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81" y="2420076"/>
            <a:ext cx="844304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SEGUÍA</a:t>
            </a:r>
          </a:p>
        </p:txBody>
      </p:sp>
    </p:spTree>
    <p:extLst>
      <p:ext uri="{BB962C8B-B14F-4D97-AF65-F5344CB8AC3E}">
        <p14:creationId xmlns:p14="http://schemas.microsoft.com/office/powerpoint/2010/main" val="37500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464" y="1494919"/>
            <a:ext cx="85291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DESPERTARSE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hija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378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740" y="1355070"/>
            <a:ext cx="776531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 DESPERTABA</a:t>
            </a:r>
          </a:p>
        </p:txBody>
      </p:sp>
    </p:spTree>
    <p:extLst>
      <p:ext uri="{BB962C8B-B14F-4D97-AF65-F5344CB8AC3E}">
        <p14:creationId xmlns:p14="http://schemas.microsoft.com/office/powerpoint/2010/main" val="21349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2162" y="126900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PONER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David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35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3676" y="2581439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PONÍAMOS</a:t>
            </a:r>
          </a:p>
        </p:txBody>
      </p:sp>
    </p:spTree>
    <p:extLst>
      <p:ext uri="{BB962C8B-B14F-4D97-AF65-F5344CB8AC3E}">
        <p14:creationId xmlns:p14="http://schemas.microsoft.com/office/powerpoint/2010/main" val="750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5"/>
            </a:gs>
            <a:gs pos="38000">
              <a:srgbClr val="FFEAA7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0385" y="625914"/>
            <a:ext cx="9552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¿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Cuáles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son los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tres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verbos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irregulares</a:t>
            </a:r>
            <a:r>
              <a:rPr lang="en-US" sz="4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?</a:t>
            </a:r>
            <a:endParaRPr lang="en-US" sz="40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8645" y="2259110"/>
            <a:ext cx="4894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SER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IR</a:t>
            </a:r>
          </a:p>
          <a:p>
            <a:pPr algn="ctr">
              <a:lnSpc>
                <a:spcPct val="125000"/>
              </a:lnSpc>
            </a:pPr>
            <a:r>
              <a:rPr lang="en-US" sz="7200" b="1" dirty="0" smtClean="0">
                <a:solidFill>
                  <a:srgbClr val="C00000"/>
                </a:solidFill>
              </a:rPr>
              <a:t>VER</a:t>
            </a:r>
          </a:p>
        </p:txBody>
      </p:sp>
    </p:spTree>
    <p:extLst>
      <p:ext uri="{BB962C8B-B14F-4D97-AF65-F5344CB8AC3E}">
        <p14:creationId xmlns:p14="http://schemas.microsoft.com/office/powerpoint/2010/main" val="214181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8223" y="146264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HACER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167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2162" y="2645987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HACÍAS</a:t>
            </a:r>
          </a:p>
        </p:txBody>
      </p:sp>
    </p:spTree>
    <p:extLst>
      <p:ext uri="{BB962C8B-B14F-4D97-AF65-F5344CB8AC3E}">
        <p14:creationId xmlns:p14="http://schemas.microsoft.com/office/powerpoint/2010/main" val="831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192" y="1430371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vecinos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39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2162" y="2387802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estaban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87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184" y="1408860"/>
            <a:ext cx="87119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esposo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00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7318" y="2516896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DÁBAMOS</a:t>
            </a:r>
          </a:p>
        </p:txBody>
      </p:sp>
    </p:spTree>
    <p:extLst>
      <p:ext uri="{BB962C8B-B14F-4D97-AF65-F5344CB8AC3E}">
        <p14:creationId xmlns:p14="http://schemas.microsoft.com/office/powerpoint/2010/main" val="40201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711" y="1408859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CONDUCIR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vosotros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20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436" y="2420077"/>
            <a:ext cx="78513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CONDUCÍAIS</a:t>
            </a:r>
          </a:p>
        </p:txBody>
      </p:sp>
    </p:spTree>
    <p:extLst>
      <p:ext uri="{BB962C8B-B14F-4D97-AF65-F5344CB8AC3E}">
        <p14:creationId xmlns:p14="http://schemas.microsoft.com/office/powerpoint/2010/main" val="26856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373" y="1365828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todo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mundo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23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888" y="2484624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</a:t>
            </a:r>
          </a:p>
        </p:txBody>
      </p:sp>
    </p:spTree>
    <p:extLst>
      <p:ext uri="{BB962C8B-B14F-4D97-AF65-F5344CB8AC3E}">
        <p14:creationId xmlns:p14="http://schemas.microsoft.com/office/powerpoint/2010/main" val="27266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848" y="602430"/>
            <a:ext cx="8928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Ahora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conjuguen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SER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755802"/>
              </p:ext>
            </p:extLst>
          </p:nvPr>
        </p:nvGraphicFramePr>
        <p:xfrm>
          <a:off x="1247885" y="1903354"/>
          <a:ext cx="6411559" cy="413168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66066"/>
                <a:gridCol w="3145493"/>
              </a:tblGrid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era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é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ramos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45602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eras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erais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era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eran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48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HUIR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chicos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7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436" y="2366289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HUÍAN</a:t>
            </a:r>
          </a:p>
        </p:txBody>
      </p:sp>
    </p:spTree>
    <p:extLst>
      <p:ext uri="{BB962C8B-B14F-4D97-AF65-F5344CB8AC3E}">
        <p14:creationId xmlns:p14="http://schemas.microsoft.com/office/powerpoint/2010/main" val="1723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45" y="1333555"/>
            <a:ext cx="814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SENTARSE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59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38" y="1172190"/>
            <a:ext cx="8432290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 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SENTABAS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3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CONTAR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Elena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47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34" y="2495382"/>
            <a:ext cx="85291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CONTÁBAMOS</a:t>
            </a:r>
            <a:endParaRPr lang="en-US" sz="8800" b="1" dirty="0" smtClean="0">
              <a:solidFill>
                <a:srgbClr val="C0000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78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DEVOLVER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91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5950" y="2355529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DEVOLVÍA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33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8223" y="146264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CORREGIR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profesora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79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FF8F"/>
            </a:gs>
            <a:gs pos="100000">
              <a:srgbClr val="FFE18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6707" y="2592198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CORREGÍA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0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848" y="602430"/>
            <a:ext cx="8928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Ahora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conjuguen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IR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077348"/>
              </p:ext>
            </p:extLst>
          </p:nvPr>
        </p:nvGraphicFramePr>
        <p:xfrm>
          <a:off x="1247885" y="1903354"/>
          <a:ext cx="6411559" cy="413168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66066"/>
                <a:gridCol w="3145493"/>
              </a:tblGrid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iba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í</a:t>
                      </a:r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bamos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45602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ibas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ibais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iba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iban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39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QUERER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tú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64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101" y="2441590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QUERÍAS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39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316" y="1387344"/>
            <a:ext cx="74425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COMPETIR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jugadores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4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2165" y="2495381"/>
            <a:ext cx="72812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COMPETÍAN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76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408" y="1279767"/>
            <a:ext cx="723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ACOSTARSE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niños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9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891" y="1279768"/>
            <a:ext cx="7657740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 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ACOSTABAN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287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VESTIRSE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5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3982" y="2387805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ME VESTÍA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00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12" y="1290525"/>
            <a:ext cx="88518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SALIR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amigos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86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585" y="2484624"/>
            <a:ext cx="8851839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SALÍAMOS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61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848" y="602430"/>
            <a:ext cx="8928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Ahora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conjuguen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44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verbo</a:t>
            </a:r>
            <a:r>
              <a:rPr lang="en-US" sz="44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4400" b="1" i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</a:t>
            </a:r>
            <a:r>
              <a:rPr lang="en-US" sz="44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</a:t>
            </a:r>
            <a:endParaRPr lang="en-US" sz="4400" b="1" i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549637"/>
              </p:ext>
            </p:extLst>
          </p:nvPr>
        </p:nvGraphicFramePr>
        <p:xfrm>
          <a:off x="1247885" y="1903354"/>
          <a:ext cx="6411559" cy="413168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66066"/>
                <a:gridCol w="3145493"/>
              </a:tblGrid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veía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veíamos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45602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veías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veíais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  <a:tr h="133783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veía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veían</a:t>
                      </a:r>
                      <a:endParaRPr lang="en-US" sz="4400" b="1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12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45" y="1333555"/>
            <a:ext cx="814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TRAER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director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23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80" y="2581442"/>
            <a:ext cx="8141834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TRAÍA</a:t>
            </a:r>
          </a:p>
        </p:txBody>
      </p:sp>
    </p:spTree>
    <p:extLst>
      <p:ext uri="{BB962C8B-B14F-4D97-AF65-F5344CB8AC3E}">
        <p14:creationId xmlns:p14="http://schemas.microsoft.com/office/powerpoint/2010/main" val="351354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JUGAR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err="1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amá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39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96328" y="2420078"/>
            <a:ext cx="10067453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JUGÁBAMOS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88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RECOGER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Roberto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500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7465" y="2516893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RECOGÍAMOS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61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PENSAR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8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9893" y="2312501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PENSABA</a:t>
            </a:r>
          </a:p>
        </p:txBody>
      </p:sp>
    </p:spTree>
    <p:extLst>
      <p:ext uri="{BB962C8B-B14F-4D97-AF65-F5344CB8AC3E}">
        <p14:creationId xmlns:p14="http://schemas.microsoft.com/office/powerpoint/2010/main" val="28139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</TotalTime>
  <Words>226</Words>
  <Application>Microsoft Office PowerPoint</Application>
  <PresentationFormat>On-screen Show (4:3)</PresentationFormat>
  <Paragraphs>144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1" baseType="lpstr">
      <vt:lpstr>Andalus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Montesano</dc:creator>
  <cp:lastModifiedBy>Denice Montesano</cp:lastModifiedBy>
  <cp:revision>49</cp:revision>
  <dcterms:created xsi:type="dcterms:W3CDTF">2015-11-24T13:29:59Z</dcterms:created>
  <dcterms:modified xsi:type="dcterms:W3CDTF">2016-01-14T14:12:18Z</dcterms:modified>
</cp:coreProperties>
</file>