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55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5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84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40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77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51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5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54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90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06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8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1880-D46E-4DF1-BE6E-4D458FF80B46}" type="datetimeFigureOut">
              <a:rPr lang="fr-FR" smtClean="0"/>
              <a:t>10/09/2013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21AF4-2766-4B2A-9FFB-419713B4B28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296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/>
              <a:t>-ER </a:t>
            </a:r>
            <a:r>
              <a:rPr lang="fr-FR" sz="9600" dirty="0" err="1" smtClean="0"/>
              <a:t>verbs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2209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Étudier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5835"/>
            <a:ext cx="2324100" cy="1971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657600"/>
            <a:ext cx="4940867" cy="2424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501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Nager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752600"/>
            <a:ext cx="567358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Inviter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3192296" cy="274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62752"/>
            <a:ext cx="3081338" cy="39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ravailler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2854828" cy="2854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74042"/>
            <a:ext cx="2743200" cy="28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5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Écouter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4523015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286000"/>
            <a:ext cx="3420702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Téléphoner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200"/>
            <a:ext cx="4236803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37" y="4443484"/>
            <a:ext cx="3810728" cy="218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895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33" y="1524000"/>
            <a:ext cx="3977967" cy="2647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277518"/>
            <a:ext cx="3405755" cy="226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395" y="2057400"/>
            <a:ext cx="366740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9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321468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334" y="2133600"/>
            <a:ext cx="3747483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5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Dessiner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0597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91185"/>
            <a:ext cx="3168703" cy="2747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40821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Habiter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2919412" cy="2454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0020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2672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2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Déjeuner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15988"/>
            <a:ext cx="5334000" cy="198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040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394" y="3581400"/>
            <a:ext cx="3226629" cy="21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362200"/>
            <a:ext cx="2483963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752600"/>
            <a:ext cx="2609850" cy="2253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210050"/>
            <a:ext cx="2721302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0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09800"/>
            <a:ext cx="3487437" cy="3175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76400"/>
            <a:ext cx="2752725" cy="165735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884803" y="2819400"/>
            <a:ext cx="2523482" cy="22541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36889"/>
            <a:ext cx="4476750" cy="1019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084" y="462835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1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05000"/>
            <a:ext cx="4076700" cy="381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07486"/>
            <a:ext cx="2952750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50" y="358140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8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Préparer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3549754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112" y="1611573"/>
            <a:ext cx="3532664" cy="2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6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Adorer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3714558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210" y="1753737"/>
            <a:ext cx="394716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2524125" cy="3382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5699"/>
            <a:ext cx="2667982" cy="19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67768"/>
            <a:ext cx="3402193" cy="28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4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28800"/>
            <a:ext cx="2362200" cy="3223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288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15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Oublier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3143250" cy="3046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61498"/>
            <a:ext cx="13716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6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Détester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2750949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002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4" y="41148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06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Chercher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05000"/>
            <a:ext cx="2105025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4343400"/>
            <a:ext cx="2286000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08412"/>
            <a:ext cx="2714625" cy="39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Dîner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3409950" cy="340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488406"/>
            <a:ext cx="4072641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Commencer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11037"/>
            <a:ext cx="2438400" cy="2427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51" y="4190999"/>
            <a:ext cx="2328649" cy="2402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286000"/>
            <a:ext cx="332898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3057525" cy="4097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579997"/>
            <a:ext cx="4129088" cy="27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1200"/>
            <a:ext cx="2697361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2286000"/>
            <a:ext cx="158115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972101"/>
            <a:ext cx="318617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Chanter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48" y="1450620"/>
            <a:ext cx="3349410" cy="237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53" y="4114800"/>
            <a:ext cx="1524000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588318"/>
            <a:ext cx="391581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Skier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988" y="1417638"/>
            <a:ext cx="3910012" cy="2569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4196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Patiner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17638"/>
            <a:ext cx="195262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51013"/>
            <a:ext cx="273367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760788"/>
            <a:ext cx="3494885" cy="232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Manger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399"/>
            <a:ext cx="3505200" cy="2625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4301916"/>
            <a:ext cx="1914525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4" y="2286000"/>
            <a:ext cx="4019556" cy="26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32</Words>
  <Application>Microsoft Office PowerPoint</Application>
  <PresentationFormat>On-screen Show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-ER verbs</vt:lpstr>
      <vt:lpstr>Déjeuner</vt:lpstr>
      <vt:lpstr>Dîner</vt:lpstr>
      <vt:lpstr>Danser</vt:lpstr>
      <vt:lpstr>Jouer</vt:lpstr>
      <vt:lpstr>Chanter</vt:lpstr>
      <vt:lpstr>Skier</vt:lpstr>
      <vt:lpstr>Patiner</vt:lpstr>
      <vt:lpstr>Manger</vt:lpstr>
      <vt:lpstr>Étudier</vt:lpstr>
      <vt:lpstr>Nager</vt:lpstr>
      <vt:lpstr>Inviter</vt:lpstr>
      <vt:lpstr>Travailler</vt:lpstr>
      <vt:lpstr>Écouter</vt:lpstr>
      <vt:lpstr>Téléphoner</vt:lpstr>
      <vt:lpstr>Voyager</vt:lpstr>
      <vt:lpstr>Parler</vt:lpstr>
      <vt:lpstr>Dessiner</vt:lpstr>
      <vt:lpstr>Habiter</vt:lpstr>
      <vt:lpstr>Aimer</vt:lpstr>
      <vt:lpstr>Visiter</vt:lpstr>
      <vt:lpstr>Quitter</vt:lpstr>
      <vt:lpstr>Préparer</vt:lpstr>
      <vt:lpstr>Adorer</vt:lpstr>
      <vt:lpstr>Organiser</vt:lpstr>
      <vt:lpstr>Marcher</vt:lpstr>
      <vt:lpstr>Oublier</vt:lpstr>
      <vt:lpstr>Détester</vt:lpstr>
      <vt:lpstr>Chercher</vt:lpstr>
      <vt:lpstr>Commencer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-ER verbs</dc:title>
  <dc:creator>User</dc:creator>
  <cp:lastModifiedBy>Jennifer Schunk</cp:lastModifiedBy>
  <cp:revision>14</cp:revision>
  <dcterms:created xsi:type="dcterms:W3CDTF">2013-09-10T01:14:10Z</dcterms:created>
  <dcterms:modified xsi:type="dcterms:W3CDTF">2013-09-10T14:58:03Z</dcterms:modified>
</cp:coreProperties>
</file>