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8E68-3E8B-4733-8139-0C36CECF1BA8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7ADC-AC41-4A25-9F35-B3F30EFDA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8E68-3E8B-4733-8139-0C36CECF1BA8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7ADC-AC41-4A25-9F35-B3F30EFDA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8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8E68-3E8B-4733-8139-0C36CECF1BA8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7ADC-AC41-4A25-9F35-B3F30EFDA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4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8E68-3E8B-4733-8139-0C36CECF1BA8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7ADC-AC41-4A25-9F35-B3F30EFDA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64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8E68-3E8B-4733-8139-0C36CECF1BA8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7ADC-AC41-4A25-9F35-B3F30EFDA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8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8E68-3E8B-4733-8139-0C36CECF1BA8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7ADC-AC41-4A25-9F35-B3F30EFDA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5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8E68-3E8B-4733-8139-0C36CECF1BA8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7ADC-AC41-4A25-9F35-B3F30EFDA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8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8E68-3E8B-4733-8139-0C36CECF1BA8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7ADC-AC41-4A25-9F35-B3F30EFDA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4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8E68-3E8B-4733-8139-0C36CECF1BA8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7ADC-AC41-4A25-9F35-B3F30EFDA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88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8E68-3E8B-4733-8139-0C36CECF1BA8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7ADC-AC41-4A25-9F35-B3F30EFDA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06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8E68-3E8B-4733-8139-0C36CECF1BA8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7ADC-AC41-4A25-9F35-B3F30EFDA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1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C8E68-3E8B-4733-8139-0C36CECF1BA8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27ADC-AC41-4A25-9F35-B3F30EFDA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3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1219200"/>
            <a:ext cx="6602705" cy="2215991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</a:t>
            </a:r>
            <a:r>
              <a:rPr lang="en-US" sz="1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 </a:t>
            </a:r>
            <a:r>
              <a:rPr lang="en-US" sz="138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vecina</a:t>
            </a:r>
            <a:endParaRPr lang="en-US" sz="13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5416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8044" y="2209800"/>
            <a:ext cx="646792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en-US" sz="115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 guests</a:t>
            </a:r>
            <a:endParaRPr lang="en-US" sz="115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2807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8825" y="1981200"/>
            <a:ext cx="7066358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  <a:r>
              <a:rPr lang="en-US" sz="1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 </a:t>
            </a:r>
            <a:r>
              <a:rPr lang="en-US" sz="138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esposo</a:t>
            </a:r>
            <a:endParaRPr lang="en-US" sz="13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9066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981200"/>
            <a:ext cx="657103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en-US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 husband</a:t>
            </a:r>
            <a:endParaRPr lang="en-US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9832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8933" y="2133600"/>
            <a:ext cx="7206140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</a:t>
            </a:r>
            <a:r>
              <a:rPr lang="en-US" sz="16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 </a:t>
            </a:r>
            <a:r>
              <a:rPr lang="en-US" sz="16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gente</a:t>
            </a:r>
            <a:endParaRPr lang="en-US" sz="16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7687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78285" y="2286000"/>
            <a:ext cx="6787436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en-US" sz="115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 people</a:t>
            </a:r>
            <a:endParaRPr lang="en-US" sz="115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627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0756" y="1828800"/>
            <a:ext cx="7482498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</a:t>
            </a:r>
            <a:r>
              <a:rPr lang="en-US" sz="115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 </a:t>
            </a:r>
            <a:r>
              <a:rPr lang="en-US" sz="115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hija</a:t>
            </a:r>
            <a:r>
              <a:rPr lang="en-US" sz="115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115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única</a:t>
            </a:r>
            <a:endParaRPr lang="en-US" sz="115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9601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21994" y="2438400"/>
            <a:ext cx="710002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en-US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 only child</a:t>
            </a:r>
            <a:endParaRPr lang="en-US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8915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0316" y="2362200"/>
            <a:ext cx="6448688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  <a:r>
              <a:rPr lang="en-US" sz="115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 hombre</a:t>
            </a:r>
            <a:endParaRPr lang="en-US" sz="115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8909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2057400"/>
            <a:ext cx="6301725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en-US" sz="1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 man</a:t>
            </a:r>
            <a:endParaRPr lang="en-US" sz="13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1388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8832" y="1828800"/>
            <a:ext cx="7486345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</a:t>
            </a:r>
            <a:r>
              <a:rPr lang="en-US" sz="16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 </a:t>
            </a:r>
            <a:r>
              <a:rPr lang="en-US" sz="16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mujer</a:t>
            </a:r>
            <a:endParaRPr lang="en-US" sz="16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881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0057" y="2182505"/>
            <a:ext cx="675858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en-US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 neighbor</a:t>
            </a:r>
            <a:endParaRPr lang="en-US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7084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447" y="2036311"/>
            <a:ext cx="716311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en-US" sz="115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 woman</a:t>
            </a:r>
            <a:endParaRPr lang="en-US" sz="115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9348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6172" y="2272252"/>
            <a:ext cx="725166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</a:t>
            </a:r>
            <a:r>
              <a:rPr lang="en-US" sz="8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 </a:t>
            </a:r>
            <a:r>
              <a:rPr lang="en-US" sz="88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hermanastra</a:t>
            </a:r>
            <a:endParaRPr lang="en-US" sz="8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1888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2244060"/>
            <a:ext cx="684988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en-US" sz="8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 step-sister</a:t>
            </a:r>
            <a:endParaRPr lang="en-US" sz="8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1692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2057400"/>
            <a:ext cx="7215630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  <a:r>
              <a:rPr lang="en-US" sz="16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 </a:t>
            </a:r>
            <a:r>
              <a:rPr lang="en-US" sz="16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novio</a:t>
            </a:r>
            <a:endParaRPr lang="en-US" sz="16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307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0241" y="2244060"/>
            <a:ext cx="656352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en-US" sz="8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 boyfriend</a:t>
            </a:r>
            <a:endParaRPr lang="en-US" sz="8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49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2286000"/>
            <a:ext cx="632115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  <a:r>
              <a:rPr lang="en-US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 </a:t>
            </a:r>
            <a:r>
              <a:rPr lang="en-US" sz="9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padrastro</a:t>
            </a:r>
            <a:endParaRPr lang="en-US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4062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2057400"/>
            <a:ext cx="782701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en-US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 step-father</a:t>
            </a:r>
            <a:endParaRPr lang="en-US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0229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9600" y="2057400"/>
            <a:ext cx="658481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</a:t>
            </a:r>
            <a:r>
              <a:rPr lang="en-US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 </a:t>
            </a:r>
            <a:r>
              <a:rPr lang="en-US" sz="9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invitados</a:t>
            </a:r>
            <a:endParaRPr lang="en-US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778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42</Words>
  <Application>Microsoft Office PowerPoint</Application>
  <PresentationFormat>On-screen Show (4:3)</PresentationFormat>
  <Paragraphs>20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Schunk</dc:creator>
  <cp:lastModifiedBy>Jennifer Schunk</cp:lastModifiedBy>
  <cp:revision>2</cp:revision>
  <dcterms:created xsi:type="dcterms:W3CDTF">2013-10-28T17:47:23Z</dcterms:created>
  <dcterms:modified xsi:type="dcterms:W3CDTF">2013-10-28T18:03:38Z</dcterms:modified>
</cp:coreProperties>
</file>