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6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4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2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4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8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5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5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6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5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60A6-74F0-4540-AECD-8EEEC663A627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8EDDB-5939-4DAE-AAEB-799B06C9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schunk\AppData\Local\Microsoft\Windows\Temporary Internet Files\Content.IE5\X36JY1A9\MC9000566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12288"/>
            <a:ext cx="3275381" cy="392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1295400"/>
            <a:ext cx="27603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I get up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85173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pJiRlTbF5fI/TlSsPIpZoDI/AAAAAAAAAH8/AL-M0r0sWjs/s1600/Get+Dress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799" y="339328"/>
            <a:ext cx="5426075" cy="641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3962400"/>
            <a:ext cx="30982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I get dressed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5017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schunk\AppData\Local\Microsoft\Windows\Temporary Internet Files\Content.IE5\V31XV3PV\MP90042280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346" y="228600"/>
            <a:ext cx="6285161" cy="419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6800" y="4953000"/>
            <a:ext cx="37441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I wash up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13860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schunk\AppData\Local\Microsoft\Windows\Temporary Internet Files\Content.IE5\X36JY1A9\MC900358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512" y="1057842"/>
            <a:ext cx="4510888" cy="298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3000" y="4267200"/>
            <a:ext cx="46192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I go to bed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97537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schunk\AppData\Local\Microsoft\Windows\Temporary Internet Files\Content.IE5\X36JY1A9\MC9002353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19200"/>
            <a:ext cx="2675382" cy="454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1219200"/>
            <a:ext cx="34275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 brush …..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74974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schunk\AppData\Local\Microsoft\Windows\Temporary Internet Files\Content.IE5\3297IS5O\MP90043046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55171"/>
            <a:ext cx="54102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1295400"/>
            <a:ext cx="28572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I wake up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9403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jschunk\AppData\Local\Microsoft\Windows\Temporary Internet Files\Content.IE5\1769RHWG\MC90043437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836" y="762000"/>
            <a:ext cx="4696605" cy="455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1066800"/>
            <a:ext cx="26035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I sleep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45268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Schunk</dc:creator>
  <cp:lastModifiedBy>Jennifer Schunk</cp:lastModifiedBy>
  <cp:revision>2</cp:revision>
  <dcterms:created xsi:type="dcterms:W3CDTF">2014-03-14T19:11:51Z</dcterms:created>
  <dcterms:modified xsi:type="dcterms:W3CDTF">2014-03-14T19:22:18Z</dcterms:modified>
</cp:coreProperties>
</file>