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115D-615F-4697-B20E-7B39DE891C6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EF07-5B1D-4E80-921D-389F05D8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09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115D-615F-4697-B20E-7B39DE891C6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EF07-5B1D-4E80-921D-389F05D8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6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115D-615F-4697-B20E-7B39DE891C6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EF07-5B1D-4E80-921D-389F05D8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33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115D-615F-4697-B20E-7B39DE891C6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EF07-5B1D-4E80-921D-389F05D8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2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115D-615F-4697-B20E-7B39DE891C6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EF07-5B1D-4E80-921D-389F05D8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7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115D-615F-4697-B20E-7B39DE891C6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EF07-5B1D-4E80-921D-389F05D8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5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115D-615F-4697-B20E-7B39DE891C6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EF07-5B1D-4E80-921D-389F05D8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1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115D-615F-4697-B20E-7B39DE891C6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EF07-5B1D-4E80-921D-389F05D8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5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115D-615F-4697-B20E-7B39DE891C6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EF07-5B1D-4E80-921D-389F05D8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0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115D-615F-4697-B20E-7B39DE891C6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EF07-5B1D-4E80-921D-389F05D8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51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115D-615F-4697-B20E-7B39DE891C6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EF07-5B1D-4E80-921D-389F05D8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1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4115D-615F-4697-B20E-7B39DE891C6E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3EF07-5B1D-4E80-921D-389F05D81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6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9432" y="853527"/>
            <a:ext cx="9486892" cy="156966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Où</a:t>
            </a:r>
            <a:r>
              <a:rPr lang="en-US" sz="9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9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Allons</a:t>
            </a:r>
            <a:r>
              <a:rPr lang="en-US" sz="9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– Nous?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4395" y="5130140"/>
            <a:ext cx="10450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Un Livre 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ar _____________________________________________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5417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6695" y="296884"/>
            <a:ext cx="10324730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m’appelle</a:t>
            </a:r>
            <a:r>
              <a:rPr lang="en-US" b="1" dirty="0" smtClean="0"/>
              <a:t>____________________________________</a:t>
            </a:r>
            <a:endParaRPr lang="en-US" b="1" dirty="0" smtClean="0"/>
          </a:p>
          <a:p>
            <a:r>
              <a:rPr lang="en-US" b="1" dirty="0" err="1" smtClean="0"/>
              <a:t>Classe</a:t>
            </a:r>
            <a:r>
              <a:rPr lang="en-US" b="1" dirty="0" smtClean="0"/>
              <a:t>		</a:t>
            </a:r>
            <a:r>
              <a:rPr lang="en-US" b="1" dirty="0" smtClean="0"/>
              <a:t>A</a:t>
            </a:r>
            <a:r>
              <a:rPr lang="en-US" b="1" dirty="0" smtClean="0"/>
              <a:t>	</a:t>
            </a:r>
            <a:r>
              <a:rPr lang="en-US" b="1" dirty="0" smtClean="0"/>
              <a:t>B</a:t>
            </a:r>
            <a:r>
              <a:rPr lang="en-US" b="1" dirty="0" smtClean="0"/>
              <a:t>	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 smtClean="0"/>
              <a:t>Neatness			/5</a:t>
            </a:r>
            <a:r>
              <a:rPr lang="en-US" dirty="0" smtClean="0"/>
              <a:t>		</a:t>
            </a:r>
            <a:r>
              <a:rPr lang="en-US" dirty="0" smtClean="0"/>
              <a:t>There are drawing on pages 6, 7, &amp; 8		/6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Spelling			</a:t>
            </a:r>
            <a:r>
              <a:rPr lang="en-US" dirty="0" smtClean="0"/>
              <a:t>/10</a:t>
            </a:r>
            <a:r>
              <a:rPr lang="en-US" dirty="0" smtClean="0"/>
              <a:t>		</a:t>
            </a:r>
            <a:r>
              <a:rPr lang="en-US" b="1" dirty="0" smtClean="0"/>
              <a:t>Drawings </a:t>
            </a:r>
            <a:r>
              <a:rPr lang="en-US" b="1" dirty="0" smtClean="0"/>
              <a:t>are colored</a:t>
            </a:r>
            <a:r>
              <a:rPr lang="en-US" dirty="0" smtClean="0"/>
              <a:t>		</a:t>
            </a:r>
          </a:p>
          <a:p>
            <a:r>
              <a:rPr lang="en-US" dirty="0" smtClean="0"/>
              <a:t>					</a:t>
            </a:r>
            <a:r>
              <a:rPr lang="en-US" b="1" dirty="0" smtClean="0"/>
              <a:t>on pages </a:t>
            </a:r>
            <a:r>
              <a:rPr lang="en-US" b="1" dirty="0" smtClean="0"/>
              <a:t>6, 7, </a:t>
            </a:r>
            <a:r>
              <a:rPr lang="en-US" b="1" dirty="0" smtClean="0"/>
              <a:t>&amp; </a:t>
            </a:r>
            <a:r>
              <a:rPr lang="en-US" b="1" dirty="0" smtClean="0"/>
              <a:t>8</a:t>
            </a:r>
            <a:r>
              <a:rPr lang="en-US" b="1" dirty="0" smtClean="0"/>
              <a:t>		</a:t>
            </a:r>
            <a:r>
              <a:rPr lang="en-US" b="1" dirty="0" smtClean="0"/>
              <a:t>		/</a:t>
            </a:r>
            <a:r>
              <a:rPr lang="en-US" b="1" dirty="0" smtClean="0"/>
              <a:t>6</a:t>
            </a:r>
          </a:p>
          <a:p>
            <a:r>
              <a:rPr lang="en-US" b="1" dirty="0" smtClean="0"/>
              <a:t>Listed a place in </a:t>
            </a:r>
          </a:p>
          <a:p>
            <a:r>
              <a:rPr lang="en-US" b="1" dirty="0" err="1" smtClean="0"/>
              <a:t>Frenchh</a:t>
            </a:r>
            <a:r>
              <a:rPr lang="en-US" b="1" dirty="0" smtClean="0"/>
              <a:t> </a:t>
            </a:r>
            <a:r>
              <a:rPr lang="en-US" b="1" dirty="0" smtClean="0"/>
              <a:t>on each page	</a:t>
            </a:r>
            <a:r>
              <a:rPr lang="en-US" b="1" dirty="0" smtClean="0"/>
              <a:t>/8</a:t>
            </a:r>
            <a:r>
              <a:rPr lang="en-US" b="1" dirty="0" smtClean="0"/>
              <a:t>		</a:t>
            </a:r>
            <a:r>
              <a:rPr lang="en-US" dirty="0" smtClean="0"/>
              <a:t>Project handed in on time	</a:t>
            </a:r>
            <a:r>
              <a:rPr lang="en-US" b="1" dirty="0" smtClean="0"/>
              <a:t>		</a:t>
            </a:r>
            <a:r>
              <a:rPr lang="en-US" dirty="0" smtClean="0"/>
              <a:t>/3</a:t>
            </a:r>
            <a:endParaRPr lang="en-US" dirty="0" smtClean="0"/>
          </a:p>
          <a:p>
            <a:r>
              <a:rPr lang="en-US" b="1" dirty="0" smtClean="0"/>
              <a:t>							</a:t>
            </a:r>
          </a:p>
          <a:p>
            <a:r>
              <a:rPr lang="en-US" dirty="0" smtClean="0"/>
              <a:t>Correct use of </a:t>
            </a:r>
            <a:r>
              <a:rPr lang="en-US" dirty="0" smtClean="0"/>
              <a:t>au, à </a:t>
            </a:r>
            <a:r>
              <a:rPr lang="en-US" dirty="0" smtClean="0"/>
              <a:t>la 	</a:t>
            </a:r>
            <a:r>
              <a:rPr lang="en-US" dirty="0" smtClean="0"/>
              <a:t>		</a:t>
            </a:r>
            <a:r>
              <a:rPr lang="en-US" b="1" dirty="0" smtClean="0"/>
              <a:t>Name and Class letter on grading sheet	/2</a:t>
            </a:r>
            <a:endParaRPr lang="en-US" b="1" dirty="0" smtClean="0"/>
          </a:p>
          <a:p>
            <a:r>
              <a:rPr lang="en-US" dirty="0" smtClean="0"/>
              <a:t>after </a:t>
            </a:r>
            <a:r>
              <a:rPr lang="en-US" dirty="0" err="1" smtClean="0"/>
              <a:t>aller</a:t>
            </a:r>
            <a:r>
              <a:rPr lang="en-US" dirty="0" smtClean="0"/>
              <a:t> in sentences	/8</a:t>
            </a:r>
            <a:r>
              <a:rPr lang="en-US" dirty="0" smtClean="0"/>
              <a:t>			</a:t>
            </a:r>
          </a:p>
          <a:p>
            <a:r>
              <a:rPr lang="en-US" dirty="0" smtClean="0"/>
              <a:t>					</a:t>
            </a:r>
            <a:r>
              <a:rPr lang="en-US" dirty="0" smtClean="0"/>
              <a:t>Name on cover of project			/2</a:t>
            </a:r>
            <a:endParaRPr lang="en-US" dirty="0" smtClean="0"/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sentence on each page uses correct</a:t>
            </a:r>
          </a:p>
          <a:p>
            <a:r>
              <a:rPr lang="en-US" b="1" dirty="0" smtClean="0"/>
              <a:t>grammar/</a:t>
            </a:r>
            <a:r>
              <a:rPr lang="en-US" b="1" dirty="0" err="1" smtClean="0"/>
              <a:t>aller</a:t>
            </a:r>
            <a:r>
              <a:rPr lang="en-US" b="1" dirty="0" smtClean="0"/>
              <a:t> form</a:t>
            </a:r>
            <a:r>
              <a:rPr lang="en-US" dirty="0" smtClean="0"/>
              <a:t>	/8</a:t>
            </a: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sz="3200" dirty="0" smtClean="0"/>
              <a:t>La Note</a:t>
            </a:r>
            <a:r>
              <a:rPr lang="en-US" sz="2400" dirty="0" smtClean="0"/>
              <a:t>			</a:t>
            </a:r>
            <a:r>
              <a:rPr lang="en-US" sz="2400" dirty="0" smtClean="0"/>
              <a:t>	</a:t>
            </a:r>
            <a:r>
              <a:rPr lang="en-US" sz="3600" dirty="0" smtClean="0"/>
              <a:t>/66</a:t>
            </a:r>
            <a:endParaRPr lang="en-US" sz="3600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sentence on each page uses correct</a:t>
            </a:r>
          </a:p>
          <a:p>
            <a:r>
              <a:rPr lang="en-US" dirty="0" smtClean="0"/>
              <a:t>grammar/</a:t>
            </a:r>
            <a:r>
              <a:rPr lang="en-US" dirty="0" err="1" smtClean="0"/>
              <a:t>aller</a:t>
            </a:r>
            <a:r>
              <a:rPr lang="en-US" dirty="0" smtClean="0"/>
              <a:t> form</a:t>
            </a:r>
          </a:p>
          <a:p>
            <a:r>
              <a:rPr lang="en-US" dirty="0" smtClean="0"/>
              <a:t>and transportation		/8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4015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816" y="1423774"/>
            <a:ext cx="5510151" cy="3031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05" y="1137554"/>
            <a:ext cx="27178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504" y="4809507"/>
            <a:ext cx="116926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Je ______________________________________________________</a:t>
            </a:r>
          </a:p>
          <a:p>
            <a:endParaRPr lang="en-US" sz="3200" dirty="0"/>
          </a:p>
          <a:p>
            <a:r>
              <a:rPr lang="en-US" sz="3200" dirty="0" smtClean="0"/>
              <a:t>Je ______________________________________________.  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987305" y="498764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_______________________________________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063" y="5554372"/>
            <a:ext cx="1316382" cy="8247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829925" y="629602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37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500" y="1109167"/>
            <a:ext cx="4667250" cy="3190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1344" y="613496"/>
            <a:ext cx="514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___________________________________________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228" y="4711040"/>
            <a:ext cx="98012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Tu</a:t>
            </a:r>
            <a:r>
              <a:rPr lang="en-US" sz="3200" dirty="0" smtClean="0"/>
              <a:t> ____________________________________________.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Tu</a:t>
            </a:r>
            <a:r>
              <a:rPr lang="en-US" sz="3200" dirty="0" smtClean="0"/>
              <a:t> ___________________________________________. 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281" y="5249649"/>
            <a:ext cx="1223158" cy="1223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60281" y="6280700"/>
            <a:ext cx="36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82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028" y="1153103"/>
            <a:ext cx="3495675" cy="3409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8836" y="783771"/>
            <a:ext cx="5840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_________________________________________________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0649" y="4932385"/>
            <a:ext cx="102082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Elle _____________________________________________.</a:t>
            </a:r>
          </a:p>
          <a:p>
            <a:endParaRPr lang="en-US" sz="3200" dirty="0"/>
          </a:p>
          <a:p>
            <a:r>
              <a:rPr lang="en-US" sz="3200" dirty="0" smtClean="0"/>
              <a:t>Elle ________________________________________.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891" y="5531234"/>
            <a:ext cx="1294415" cy="970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98893" y="59055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04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969" y="1141228"/>
            <a:ext cx="4832028" cy="3431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1953" y="771896"/>
            <a:ext cx="5840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_________________________________________________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1067" y="4942000"/>
            <a:ext cx="102018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On  ____________________________________________________.</a:t>
            </a:r>
          </a:p>
          <a:p>
            <a:endParaRPr lang="en-US" sz="2800" dirty="0"/>
          </a:p>
          <a:p>
            <a:r>
              <a:rPr lang="en-US" sz="2800" dirty="0" smtClean="0"/>
              <a:t>On  ________________________________________________.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733" y="5671116"/>
            <a:ext cx="1492332" cy="582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06100" y="616267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264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58" y="1604508"/>
            <a:ext cx="5277469" cy="24008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0083" y="1128156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________________________________________________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9975" y="4670193"/>
            <a:ext cx="94388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IIArial Rounded MT Bold"/>
              </a:rPr>
              <a:t>Nous _________________________________________.</a:t>
            </a:r>
          </a:p>
          <a:p>
            <a:endParaRPr lang="en-US" sz="2800" dirty="0">
              <a:latin typeface="IIArial Rounded MT Bold"/>
            </a:endParaRPr>
          </a:p>
          <a:p>
            <a:r>
              <a:rPr lang="en-US" sz="2800" dirty="0" smtClean="0">
                <a:latin typeface="IIArial Rounded MT Bold"/>
              </a:rPr>
              <a:t>Nous ________________________________________. 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578" y="5159458"/>
            <a:ext cx="593601" cy="8102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08777" y="596974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9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1870" y="1389413"/>
            <a:ext cx="7552707" cy="31469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88821" y="807522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__________________________________________________________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9402" y="4928259"/>
            <a:ext cx="9807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Vous</a:t>
            </a:r>
            <a:r>
              <a:rPr lang="en-US" sz="3200" dirty="0" smtClean="0"/>
              <a:t> __________________________________________.</a:t>
            </a:r>
          </a:p>
          <a:p>
            <a:endParaRPr lang="en-US" sz="3200" dirty="0"/>
          </a:p>
          <a:p>
            <a:r>
              <a:rPr lang="en-US" sz="3200" dirty="0" err="1" smtClean="0"/>
              <a:t>Vous</a:t>
            </a:r>
            <a:r>
              <a:rPr lang="en-US" sz="3200" dirty="0" smtClean="0"/>
              <a:t> _______________________________________.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820" y="5471525"/>
            <a:ext cx="1259114" cy="8662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34650" y="633779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874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2294" y="1365663"/>
            <a:ext cx="7552707" cy="31469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50078" y="831273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______________________________________________________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905" y="4857006"/>
            <a:ext cx="103653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Ils</a:t>
            </a:r>
            <a:r>
              <a:rPr lang="en-US" sz="2800" dirty="0" smtClean="0"/>
              <a:t> ______________________________________________________.</a:t>
            </a:r>
          </a:p>
          <a:p>
            <a:endParaRPr lang="en-US" sz="2800" dirty="0"/>
          </a:p>
          <a:p>
            <a:r>
              <a:rPr lang="en-US" sz="2800" dirty="0" err="1" smtClean="0"/>
              <a:t>Ils</a:t>
            </a:r>
            <a:r>
              <a:rPr lang="en-US" sz="2800" dirty="0" smtClean="0"/>
              <a:t> ____________________________________________________.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826" y="5359659"/>
            <a:ext cx="908833" cy="882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78243" y="614362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22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7702" y="1365662"/>
            <a:ext cx="7552707" cy="31469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76945" y="902525"/>
            <a:ext cx="699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___________________________________________________________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3153" y="4785756"/>
            <a:ext cx="99918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Elles</a:t>
            </a:r>
            <a:r>
              <a:rPr lang="en-US" sz="2800" dirty="0" smtClean="0"/>
              <a:t> __________________________________________________.</a:t>
            </a:r>
          </a:p>
          <a:p>
            <a:endParaRPr lang="en-US" sz="2800" dirty="0"/>
          </a:p>
          <a:p>
            <a:r>
              <a:rPr lang="en-US" sz="2800" dirty="0" err="1" smtClean="0"/>
              <a:t>Elles</a:t>
            </a:r>
            <a:r>
              <a:rPr lang="en-US" sz="2800" dirty="0" smtClean="0"/>
              <a:t> _______________________________________________. 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419" y="5256695"/>
            <a:ext cx="957140" cy="957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24991" y="6170751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59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69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Aharoni</vt:lpstr>
      <vt:lpstr>Arial</vt:lpstr>
      <vt:lpstr>Calibri</vt:lpstr>
      <vt:lpstr>Calibri Light</vt:lpstr>
      <vt:lpstr>IIArial Rounded MT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Schunk</dc:creator>
  <cp:lastModifiedBy>Jennifer Schunk</cp:lastModifiedBy>
  <cp:revision>10</cp:revision>
  <cp:lastPrinted>2015-09-25T15:54:46Z</cp:lastPrinted>
  <dcterms:created xsi:type="dcterms:W3CDTF">2015-09-23T19:10:32Z</dcterms:created>
  <dcterms:modified xsi:type="dcterms:W3CDTF">2015-09-25T16:25:41Z</dcterms:modified>
</cp:coreProperties>
</file>