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6" autoAdjust="0"/>
    <p:restoredTop sz="94660"/>
  </p:normalViewPr>
  <p:slideViewPr>
    <p:cSldViewPr>
      <p:cViewPr varScale="1">
        <p:scale>
          <a:sx n="65" d="100"/>
          <a:sy n="65" d="100"/>
        </p:scale>
        <p:origin x="-2088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9EF8-D7E9-4D3E-BEF2-8A84EA19691E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6C10-28C2-4467-B12E-431B3F81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1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9EF8-D7E9-4D3E-BEF2-8A84EA19691E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6C10-28C2-4467-B12E-431B3F81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9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9EF8-D7E9-4D3E-BEF2-8A84EA19691E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6C10-28C2-4467-B12E-431B3F81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3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9EF8-D7E9-4D3E-BEF2-8A84EA19691E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6C10-28C2-4467-B12E-431B3F81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1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9EF8-D7E9-4D3E-BEF2-8A84EA19691E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6C10-28C2-4467-B12E-431B3F81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5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9EF8-D7E9-4D3E-BEF2-8A84EA19691E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6C10-28C2-4467-B12E-431B3F81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8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9EF8-D7E9-4D3E-BEF2-8A84EA19691E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6C10-28C2-4467-B12E-431B3F81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6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9EF8-D7E9-4D3E-BEF2-8A84EA19691E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6C10-28C2-4467-B12E-431B3F81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9EF8-D7E9-4D3E-BEF2-8A84EA19691E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6C10-28C2-4467-B12E-431B3F81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9EF8-D7E9-4D3E-BEF2-8A84EA19691E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6C10-28C2-4467-B12E-431B3F81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1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9EF8-D7E9-4D3E-BEF2-8A84EA19691E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6C10-28C2-4467-B12E-431B3F81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6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39EF8-D7E9-4D3E-BEF2-8A84EA19691E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6C10-28C2-4467-B12E-431B3F81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7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schunk\AppData\Local\Microsoft\Windows\Temporary Internet Files\Content.IE5\MM5C5Q2A\MC90030011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5791200" cy="7467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1723" y="8234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1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jschunk\AppData\Local\Microsoft\Windows\Temporary Internet Files\Content.IE5\X36JY1A9\MC9000192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5659930" cy="417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jschunk\AppData\Local\Microsoft\Windows\Temporary Internet Files\Content.IE5\1769RHWG\MC90006020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1838377" cy="263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8617" y="83820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Galeria</a:t>
            </a:r>
            <a:endParaRPr lang="en-US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91" y="5715000"/>
            <a:ext cx="31337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7639" y="7775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6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5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5822950" cy="749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8321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5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jschunk\AppData\Local\Microsoft\Windows\Temporary Internet Files\Content.IE5\TIGAO0EF\MP90042299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7832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832" y="5914821"/>
            <a:ext cx="31337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7975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2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0"/>
            <a:ext cx="5822950" cy="749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725" y="815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13" y="12290"/>
            <a:ext cx="6900863" cy="570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437" y="6019800"/>
            <a:ext cx="31337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723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2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304800"/>
            <a:ext cx="5822950" cy="749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815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4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tmFilter="0, 0; .2, .5; .8, .5; 1, 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schunk\AppData\Local\Microsoft\Windows\Temporary Internet Files\Content.IE5\1769RHWG\MC90006030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08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587" y="6080762"/>
            <a:ext cx="31337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800" y="754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3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50" fill="hold">
                                          <p:stCondLst>
                                            <p:cond delay="8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50" fill="hold">
                                          <p:stCondLst>
                                            <p:cond delay="17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50" fill="hold">
                                          <p:stCondLst>
                                            <p:cond delay="25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50" fill="hold">
                                          <p:stCondLst>
                                            <p:cond delay="34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52400"/>
            <a:ext cx="5822950" cy="749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815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0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3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schunk\AppData\Local\Microsoft\Windows\Temporary Internet Files\Content.IE5\V31XV3PV\MP91022072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562600"/>
            <a:ext cx="31337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723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0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50" fill="hold">
                                          <p:stCondLst>
                                            <p:cond delay="8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50" fill="hold">
                                          <p:stCondLst>
                                            <p:cond delay="17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50" fill="hold">
                                          <p:stCondLst>
                                            <p:cond delay="25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50" fill="hold">
                                          <p:stCondLst>
                                            <p:cond delay="34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52400"/>
            <a:ext cx="5822950" cy="749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815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25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8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schunk\AppData\Local\Microsoft\Windows\Temporary Internet Files\Content.IE5\QOOYB4HN\MC90043952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9" y="228600"/>
            <a:ext cx="6400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schunk\AppData\Local\Microsoft\Windows\Temporary Internet Files\Content.IE5\O280R62W\MC90004806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0"/>
            <a:ext cx="3124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" y="7124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9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jschunk\AppData\Local\Microsoft\Windows\Temporary Internet Files\Content.IE5\0RK08SAN\MC9000890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3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15000"/>
            <a:ext cx="31337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762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2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6" y="304800"/>
            <a:ext cx="5816600" cy="749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900" y="8318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1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schunk\AppData\Local\Microsoft\Windows\Temporary Internet Files\Content.IE5\O7BP7W40\MC90035154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39" y="228600"/>
            <a:ext cx="475712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schunk\AppData\Local\Microsoft\Windows\Temporary Internet Files\Content.IE5\1769RHWG\MP900433188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0"/>
            <a:ext cx="6400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2615381"/>
            <a:ext cx="312737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64570" y="3581400"/>
            <a:ext cx="92845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0839" y="4513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425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125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2" y="228600"/>
            <a:ext cx="5822950" cy="749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807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791200"/>
            <a:ext cx="31337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jschunk\AppData\Local\Microsoft\Windows\Temporary Internet Files\Content.IE5\MDMWBVU5\MP91021884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826"/>
            <a:ext cx="6400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693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8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8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1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411" tmFilter="0, 0; 0.125,0.2665; 0.25,0.4; 0.375,0.465; 0.5,0.5;  0.625,0.535; 0.75,0.6; 0.875,0.7335; 1,1">
                                          <p:stCondLst>
                                            <p:cond delay="1411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05" tmFilter="0, 0; 0.125,0.2665; 0.25,0.4; 0.375,0.465; 0.5,0.5;  0.625,0.535; 0.75,0.6; 0.875,0.7335; 1,1">
                                          <p:stCondLst>
                                            <p:cond delay="281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49" tmFilter="0, 0; 0.125,0.2665; 0.25,0.4; 0.375,0.465; 0.5,0.5;  0.625,0.535; 0.75,0.6; 0.875,0.7335; 1,1">
                                          <p:stCondLst>
                                            <p:cond delay="351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5">
                                          <p:stCondLst>
                                            <p:cond delay="1381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53" decel="50000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5">
                                          <p:stCondLst>
                                            <p:cond delay="278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53" decel="50000">
                                          <p:stCondLst>
                                            <p:cond delay="2843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5">
                                          <p:stCondLst>
                                            <p:cond delay="348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53" decel="50000">
                                          <p:stCondLst>
                                            <p:cond delay="354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5">
                                          <p:stCondLst>
                                            <p:cond delay="38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53" decel="50000">
                                          <p:stCondLst>
                                            <p:cond delay="3897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6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5822950" cy="749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5968" y="784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jschunk\AppData\Local\Microsoft\Windows\Temporary Internet Files\Content.IE5\X36JY1A9\MP90039927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466451"/>
            <a:ext cx="31337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" y="7772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3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0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553200" cy="765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830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50" fill="hold">
                                          <p:stCondLst>
                                            <p:cond delay="8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50" fill="hold">
                                          <p:stCondLst>
                                            <p:cond delay="17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50" fill="hold">
                                          <p:stCondLst>
                                            <p:cond delay="25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50" fill="hold">
                                          <p:stCondLst>
                                            <p:cond delay="3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9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</Words>
  <Application>Microsoft Office PowerPoint</Application>
  <PresentationFormat>On-screen Show (4:3)</PresentationFormat>
  <Paragraphs>2</Paragraphs>
  <Slides>20</Slides>
  <Notes>0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Schunk</dc:creator>
  <cp:lastModifiedBy>Jennifer Schunk</cp:lastModifiedBy>
  <cp:revision>28</cp:revision>
  <dcterms:created xsi:type="dcterms:W3CDTF">2012-12-07T18:12:59Z</dcterms:created>
  <dcterms:modified xsi:type="dcterms:W3CDTF">2012-12-07T20:30:13Z</dcterms:modified>
</cp:coreProperties>
</file>