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6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8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2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9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1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4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7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6A8F5-A7DD-4B6A-8670-56F2E8B4824D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12F2-F938-4E4A-9B2B-AB467A216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2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imgres?q=je+me+l%C3%A8ve&amp;start=248&amp;um=1&amp;hl=en&amp;safe=active&amp;biw=1024&amp;bih=632&amp;tbm=isch&amp;tbnid=--K4s36iI9cfJM:&amp;imgrefurl=http://jellybeannoire.wordpress.com/2011/01/31/les-resolutions-du-lundi/&amp;docid=Jd3zw7jgf8cQOM&amp;imgurl=http://jellybeannoire.files.wordpress.com/2011/01/lundi.jpg&amp;w=359&amp;h=359&amp;ei=wyosT7nEB4rgtgey25XZDw&amp;zoom=1&amp;chk=sb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ndjetsesfolies.e.n.pic.centerblog.net/df57b25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"/>
            <a:ext cx="5105400" cy="625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51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.skynetblogs.be/media/131475/dyn005_original_468_376_pjpeg_2547529_9e660219668e74b298d91d9c65416a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838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95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.mabulle.com/m/mc/mc-creations.mabulle.com/creations-diverses/marredumenage/menage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36" y="304799"/>
            <a:ext cx="6236464" cy="609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94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ultimedia.fnac.com/multimedia/FR/images_produits/FR/Fnac.com/ZoomPE/4/9/7/97828456767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-8054"/>
            <a:ext cx="4572000" cy="69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85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g_hi" descr="http://t0.gstatic.com/images?q=tbn:ANd9GcRub-ucVvtKA5b9apAqroQMAi_wyHC3iMrIoGsI63JDnPdQ3c9oTw:jellybeannoire.files.wordpress.com/2011/01/lundi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90600"/>
            <a:ext cx="53340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564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Schunk</dc:creator>
  <cp:lastModifiedBy>Jennifer Schunk</cp:lastModifiedBy>
  <cp:revision>5</cp:revision>
  <cp:lastPrinted>2012-02-03T17:01:40Z</cp:lastPrinted>
  <dcterms:created xsi:type="dcterms:W3CDTF">2012-02-03T17:01:06Z</dcterms:created>
  <dcterms:modified xsi:type="dcterms:W3CDTF">2012-02-03T19:27:05Z</dcterms:modified>
</cp:coreProperties>
</file>