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8" r:id="rId4"/>
    <p:sldId id="257" r:id="rId5"/>
    <p:sldId id="263" r:id="rId6"/>
    <p:sldId id="260" r:id="rId7"/>
    <p:sldId id="259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4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6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6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1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3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8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7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8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1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8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D35D-D4A0-4C26-8778-7FD59E66A92F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F1B80-A6A3-4B9D-AF94-5FCB620736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1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1831" y="2151529"/>
            <a:ext cx="54541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LOS VERBOS IRREGULARES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1450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0470" y="222842"/>
            <a:ext cx="40928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IRREGULARS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292159"/>
            <a:ext cx="2225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dar</a:t>
            </a:r>
            <a:r>
              <a:rPr lang="en-US" sz="4400" dirty="0" smtClean="0"/>
              <a:t> - </a:t>
            </a:r>
            <a:r>
              <a:rPr lang="en-US" sz="4400" dirty="0" err="1" smtClean="0"/>
              <a:t>doy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2123471"/>
            <a:ext cx="17409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ir</a:t>
            </a:r>
            <a:r>
              <a:rPr lang="en-US" sz="4400" dirty="0" smtClean="0"/>
              <a:t> - </a:t>
            </a:r>
            <a:r>
              <a:rPr lang="en-US" sz="4400" dirty="0" err="1" smtClean="0"/>
              <a:t>voy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142100" y="2906224"/>
            <a:ext cx="20844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ser</a:t>
            </a:r>
            <a:r>
              <a:rPr lang="en-US" sz="4400" dirty="0"/>
              <a:t> </a:t>
            </a:r>
            <a:r>
              <a:rPr lang="en-US" sz="4400" dirty="0" smtClean="0"/>
              <a:t>- soy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142103" y="3729319"/>
            <a:ext cx="29890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estar</a:t>
            </a:r>
            <a:r>
              <a:rPr lang="en-US" sz="4400" dirty="0" smtClean="0"/>
              <a:t> - </a:t>
            </a:r>
            <a:r>
              <a:rPr lang="en-US" sz="4400" dirty="0" err="1" smtClean="0"/>
              <a:t>estoy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42100" y="4548560"/>
            <a:ext cx="22278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oír</a:t>
            </a:r>
            <a:r>
              <a:rPr lang="en-US" sz="4400" dirty="0" smtClean="0"/>
              <a:t> - </a:t>
            </a:r>
            <a:r>
              <a:rPr lang="en-US" sz="4400" dirty="0" err="1" smtClean="0"/>
              <a:t>oigo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3067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9256" y="64546"/>
            <a:ext cx="48644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GO + REGULAR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012458"/>
            <a:ext cx="30261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hacer</a:t>
            </a:r>
            <a:r>
              <a:rPr lang="en-US" sz="4400" dirty="0" smtClean="0"/>
              <a:t> - </a:t>
            </a:r>
            <a:r>
              <a:rPr lang="en-US" sz="4400" dirty="0" err="1" smtClean="0"/>
              <a:t>hago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1843770"/>
            <a:ext cx="4622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deshacer</a:t>
            </a:r>
            <a:r>
              <a:rPr lang="en-US" sz="4400" dirty="0" smtClean="0"/>
              <a:t> - </a:t>
            </a:r>
            <a:r>
              <a:rPr lang="en-US" sz="4400" dirty="0" err="1" smtClean="0"/>
              <a:t>deshago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142100" y="2626523"/>
            <a:ext cx="34349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poner</a:t>
            </a:r>
            <a:r>
              <a:rPr lang="en-US" sz="4400" dirty="0" smtClean="0"/>
              <a:t> - </a:t>
            </a:r>
            <a:r>
              <a:rPr lang="en-US" sz="4400" dirty="0" err="1" smtClean="0"/>
              <a:t>pongo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142103" y="3449618"/>
            <a:ext cx="29470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valer</a:t>
            </a:r>
            <a:r>
              <a:rPr lang="en-US" sz="4400" dirty="0" smtClean="0"/>
              <a:t> - </a:t>
            </a:r>
            <a:r>
              <a:rPr lang="en-US" sz="4400" dirty="0" err="1" smtClean="0"/>
              <a:t>valgo</a:t>
            </a:r>
            <a:endParaRPr lang="en-US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2100" y="4245684"/>
            <a:ext cx="2745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salir</a:t>
            </a:r>
            <a:r>
              <a:rPr lang="en-US" sz="4400" dirty="0" smtClean="0"/>
              <a:t> - </a:t>
            </a:r>
            <a:r>
              <a:rPr lang="en-US" sz="4400" dirty="0" err="1" smtClean="0"/>
              <a:t>salgo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42100" y="5043409"/>
            <a:ext cx="27923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caer</a:t>
            </a:r>
            <a:r>
              <a:rPr lang="en-US" sz="4400" dirty="0" smtClean="0"/>
              <a:t> - </a:t>
            </a:r>
            <a:r>
              <a:rPr lang="en-US" sz="4400" dirty="0" err="1" smtClean="0"/>
              <a:t>caigo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1142101" y="5918498"/>
            <a:ext cx="30735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traer</a:t>
            </a:r>
            <a:r>
              <a:rPr lang="en-US" sz="4400" dirty="0" smtClean="0"/>
              <a:t> - </a:t>
            </a:r>
            <a:r>
              <a:rPr lang="en-US" sz="4400" dirty="0" err="1" smtClean="0"/>
              <a:t>traigo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467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9256" y="64546"/>
            <a:ext cx="3239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GO + E&gt;IE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012458"/>
            <a:ext cx="3172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tener</a:t>
            </a:r>
            <a:r>
              <a:rPr lang="en-US" sz="4400" dirty="0" smtClean="0"/>
              <a:t> - </a:t>
            </a:r>
            <a:r>
              <a:rPr lang="en-US" sz="4400" dirty="0" err="1" smtClean="0"/>
              <a:t>tengo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1843770"/>
            <a:ext cx="43570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obtener</a:t>
            </a:r>
            <a:r>
              <a:rPr lang="en-US" sz="4400" dirty="0" smtClean="0"/>
              <a:t> - </a:t>
            </a:r>
            <a:r>
              <a:rPr lang="en-US" sz="4400" dirty="0" err="1" smtClean="0"/>
              <a:t>obtengo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142100" y="2626523"/>
            <a:ext cx="31545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venir</a:t>
            </a:r>
            <a:r>
              <a:rPr lang="en-US" sz="4400" dirty="0" smtClean="0"/>
              <a:t> - </a:t>
            </a:r>
            <a:r>
              <a:rPr lang="en-US" sz="4400" dirty="0" err="1" smtClean="0"/>
              <a:t>vengo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4675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9256" y="64546"/>
            <a:ext cx="28648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GO + E&gt;I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012458"/>
            <a:ext cx="29171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seguir</a:t>
            </a:r>
            <a:r>
              <a:rPr lang="en-US" sz="4400" dirty="0" smtClean="0"/>
              <a:t> - </a:t>
            </a:r>
            <a:r>
              <a:rPr lang="en-US" sz="4400" dirty="0" err="1" smtClean="0"/>
              <a:t>sigo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1843770"/>
            <a:ext cx="45749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conseguir</a:t>
            </a:r>
            <a:r>
              <a:rPr lang="en-US" sz="4400" dirty="0" smtClean="0"/>
              <a:t> - </a:t>
            </a:r>
            <a:r>
              <a:rPr lang="en-US" sz="4400" dirty="0" err="1" smtClean="0"/>
              <a:t>consigo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142100" y="2626523"/>
            <a:ext cx="27440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decir</a:t>
            </a:r>
            <a:r>
              <a:rPr lang="en-US" sz="4400" dirty="0" smtClean="0"/>
              <a:t> - </a:t>
            </a:r>
            <a:r>
              <a:rPr lang="en-US" sz="4400" dirty="0" err="1" smtClean="0"/>
              <a:t>digo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955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8637" y="64546"/>
            <a:ext cx="79405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JO + REGULAR (GER/GIR)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012458"/>
            <a:ext cx="31470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dirigir</a:t>
            </a:r>
            <a:r>
              <a:rPr lang="en-US" sz="4400" dirty="0" smtClean="0"/>
              <a:t> - </a:t>
            </a:r>
            <a:r>
              <a:rPr lang="en-US" sz="4400" dirty="0" err="1" smtClean="0"/>
              <a:t>dirijo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1843770"/>
            <a:ext cx="3854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escoger</a:t>
            </a:r>
            <a:r>
              <a:rPr lang="en-US" sz="4400" dirty="0" smtClean="0"/>
              <a:t> - </a:t>
            </a:r>
            <a:r>
              <a:rPr lang="en-US" sz="4400" dirty="0" err="1" smtClean="0"/>
              <a:t>escojo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142100" y="2626523"/>
            <a:ext cx="29311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exigir</a:t>
            </a:r>
            <a:r>
              <a:rPr lang="en-US" sz="4400" dirty="0" smtClean="0"/>
              <a:t> - </a:t>
            </a:r>
            <a:r>
              <a:rPr lang="en-US" sz="4400" dirty="0" err="1" smtClean="0"/>
              <a:t>exijo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142103" y="3449618"/>
            <a:ext cx="42789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proteger</a:t>
            </a:r>
            <a:r>
              <a:rPr lang="en-US" sz="4400" dirty="0" smtClean="0"/>
              <a:t> - </a:t>
            </a:r>
            <a:r>
              <a:rPr lang="en-US" sz="4400" dirty="0" err="1" smtClean="0"/>
              <a:t>protejo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42100" y="4268859"/>
            <a:ext cx="37913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recoger</a:t>
            </a:r>
            <a:r>
              <a:rPr lang="en-US" sz="4400" dirty="0" smtClean="0"/>
              <a:t> - </a:t>
            </a:r>
            <a:r>
              <a:rPr lang="en-US" sz="4400" dirty="0" err="1" smtClean="0"/>
              <a:t>recojo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047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1526" y="451823"/>
            <a:ext cx="59410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JO + E&gt;I (GER/GIR)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625647"/>
            <a:ext cx="28712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elegir</a:t>
            </a:r>
            <a:r>
              <a:rPr lang="en-US" sz="4400" dirty="0" smtClean="0"/>
              <a:t> - </a:t>
            </a:r>
            <a:r>
              <a:rPr lang="en-US" sz="4400" dirty="0" err="1" smtClean="0"/>
              <a:t>elijo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2575296"/>
            <a:ext cx="38964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corregir</a:t>
            </a:r>
            <a:r>
              <a:rPr lang="en-US" sz="4400" dirty="0" smtClean="0"/>
              <a:t> - </a:t>
            </a:r>
            <a:r>
              <a:rPr lang="en-US" sz="4400" dirty="0" err="1" smtClean="0"/>
              <a:t>corrijo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768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19256" y="64546"/>
            <a:ext cx="46860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Y - BOOT (UIR)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012458"/>
            <a:ext cx="49409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construir</a:t>
            </a:r>
            <a:r>
              <a:rPr lang="en-US" sz="4400" dirty="0" smtClean="0"/>
              <a:t> - </a:t>
            </a:r>
            <a:r>
              <a:rPr lang="en-US" sz="4400" dirty="0" err="1" smtClean="0"/>
              <a:t>construyo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1843770"/>
            <a:ext cx="41360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instruir</a:t>
            </a:r>
            <a:r>
              <a:rPr lang="en-US" sz="4400" dirty="0" smtClean="0"/>
              <a:t> - </a:t>
            </a:r>
            <a:r>
              <a:rPr lang="en-US" sz="4400" dirty="0" err="1" smtClean="0"/>
              <a:t>instruyo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142100" y="2626523"/>
            <a:ext cx="58814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reconstruir</a:t>
            </a:r>
            <a:r>
              <a:rPr lang="en-US" sz="4400" dirty="0" smtClean="0"/>
              <a:t> - </a:t>
            </a:r>
            <a:r>
              <a:rPr lang="en-US" sz="4400" dirty="0" err="1" smtClean="0"/>
              <a:t>reconstruyo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142103" y="3449618"/>
            <a:ext cx="26739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huir</a:t>
            </a:r>
            <a:r>
              <a:rPr lang="en-US" sz="4400" dirty="0" smtClean="0"/>
              <a:t> - </a:t>
            </a:r>
            <a:r>
              <a:rPr lang="en-US" sz="4400" dirty="0" err="1" smtClean="0"/>
              <a:t>huyo</a:t>
            </a:r>
            <a:endParaRPr lang="en-US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2100" y="4245684"/>
            <a:ext cx="44373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destruir</a:t>
            </a:r>
            <a:r>
              <a:rPr lang="en-US" sz="4400" dirty="0" smtClean="0"/>
              <a:t> - </a:t>
            </a:r>
            <a:r>
              <a:rPr lang="en-US" sz="4400" dirty="0" err="1" smtClean="0"/>
              <a:t>destruyo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42100" y="5043409"/>
            <a:ext cx="4562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distribuir</a:t>
            </a:r>
            <a:r>
              <a:rPr lang="en-US" sz="4400" dirty="0" smtClean="0"/>
              <a:t> - </a:t>
            </a:r>
            <a:r>
              <a:rPr lang="en-US" sz="4400" dirty="0" err="1" smtClean="0"/>
              <a:t>distruyo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1142101" y="5918498"/>
            <a:ext cx="53535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contribuir</a:t>
            </a:r>
            <a:r>
              <a:rPr lang="en-US" sz="4400" dirty="0" smtClean="0"/>
              <a:t> - </a:t>
            </a:r>
            <a:r>
              <a:rPr lang="en-US" sz="4400" dirty="0" err="1" smtClean="0"/>
              <a:t>contribuyo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9155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2099" y="904878"/>
            <a:ext cx="47668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conducir</a:t>
            </a:r>
            <a:r>
              <a:rPr lang="en-US" sz="4400" dirty="0" smtClean="0"/>
              <a:t> - </a:t>
            </a:r>
            <a:r>
              <a:rPr lang="en-US" sz="4400" dirty="0" err="1" smtClean="0"/>
              <a:t>conduzco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1628613"/>
            <a:ext cx="43202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conocer</a:t>
            </a:r>
            <a:r>
              <a:rPr lang="en-US" sz="4400" dirty="0" smtClean="0"/>
              <a:t> - </a:t>
            </a:r>
            <a:r>
              <a:rPr lang="en-US" sz="4400" dirty="0" err="1" smtClean="0"/>
              <a:t>conozco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1142100" y="2389848"/>
            <a:ext cx="44705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merecer</a:t>
            </a:r>
            <a:r>
              <a:rPr lang="en-US" sz="4400" dirty="0" smtClean="0"/>
              <a:t> - </a:t>
            </a:r>
            <a:r>
              <a:rPr lang="en-US" sz="4400" dirty="0" err="1" smtClean="0"/>
              <a:t>merezco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1142103" y="3126883"/>
            <a:ext cx="49727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obedecer</a:t>
            </a:r>
            <a:r>
              <a:rPr lang="en-US" sz="4400" dirty="0" smtClean="0"/>
              <a:t> - </a:t>
            </a:r>
            <a:r>
              <a:rPr lang="en-US" sz="4400" dirty="0" err="1" smtClean="0"/>
              <a:t>obedezco</a:t>
            </a:r>
            <a:endParaRPr lang="en-US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2100" y="3879919"/>
            <a:ext cx="39479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ofrecer</a:t>
            </a:r>
            <a:r>
              <a:rPr lang="en-US" sz="4400" dirty="0" smtClean="0"/>
              <a:t> - </a:t>
            </a:r>
            <a:r>
              <a:rPr lang="en-US" sz="4400" dirty="0" err="1" smtClean="0"/>
              <a:t>ofrezco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42100" y="4559309"/>
            <a:ext cx="46746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producir</a:t>
            </a:r>
            <a:r>
              <a:rPr lang="en-US" sz="4400" dirty="0" smtClean="0"/>
              <a:t> - </a:t>
            </a:r>
            <a:r>
              <a:rPr lang="en-US" sz="4400" dirty="0" err="1" smtClean="0"/>
              <a:t>produzco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1142101" y="5940012"/>
            <a:ext cx="44005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traducir</a:t>
            </a:r>
            <a:r>
              <a:rPr lang="en-US" sz="4400" dirty="0" smtClean="0"/>
              <a:t> - </a:t>
            </a:r>
            <a:r>
              <a:rPr lang="en-US" sz="4400" dirty="0" err="1" smtClean="0"/>
              <a:t>traduzco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1142101" y="5265797"/>
            <a:ext cx="52607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reconocer</a:t>
            </a:r>
            <a:r>
              <a:rPr lang="en-US" sz="4400" dirty="0" smtClean="0"/>
              <a:t> - </a:t>
            </a:r>
            <a:r>
              <a:rPr lang="en-US" sz="4400" dirty="0" err="1" smtClean="0"/>
              <a:t>reconozco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548637" y="64546"/>
            <a:ext cx="82995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ZCO + REGULAR (CER/CIR)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8196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091" y="0"/>
            <a:ext cx="9119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IRREGULAR - YO FORM ONLY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142099" y="1098520"/>
            <a:ext cx="33619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caber - </a:t>
            </a:r>
            <a:r>
              <a:rPr lang="en-US" sz="4400" dirty="0" err="1" smtClean="0"/>
              <a:t>quepo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142099" y="2134228"/>
            <a:ext cx="23823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saber - </a:t>
            </a:r>
            <a:r>
              <a:rPr lang="en-US" sz="4400" dirty="0" err="1" smtClean="0"/>
              <a:t>sé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0431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168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Montesano</dc:creator>
  <cp:lastModifiedBy>Denice Montesano</cp:lastModifiedBy>
  <cp:revision>6</cp:revision>
  <dcterms:created xsi:type="dcterms:W3CDTF">2016-10-21T12:40:51Z</dcterms:created>
  <dcterms:modified xsi:type="dcterms:W3CDTF">2016-10-21T16:21:40Z</dcterms:modified>
</cp:coreProperties>
</file>