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57" r:id="rId5"/>
    <p:sldId id="263" r:id="rId6"/>
    <p:sldId id="260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4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6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8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7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D35D-D4A0-4C26-8778-7FD59E66A92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1B80-A6A3-4B9D-AF94-5FCB6207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1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1831" y="2151529"/>
            <a:ext cx="54541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LOS VERBOS IRREGULARES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450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0470" y="222842"/>
            <a:ext cx="40928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IRREGULARS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292159"/>
            <a:ext cx="2225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dar</a:t>
            </a:r>
            <a:r>
              <a:rPr lang="en-US" sz="4400" dirty="0" smtClean="0"/>
              <a:t> - </a:t>
            </a:r>
            <a:r>
              <a:rPr lang="en-US" sz="4400" dirty="0" err="1" smtClean="0"/>
              <a:t>doy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2123471"/>
            <a:ext cx="1740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ir</a:t>
            </a:r>
            <a:r>
              <a:rPr lang="en-US" sz="4400" dirty="0" smtClean="0"/>
              <a:t> - </a:t>
            </a:r>
            <a:r>
              <a:rPr lang="en-US" sz="4400" dirty="0" err="1" smtClean="0"/>
              <a:t>voy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906224"/>
            <a:ext cx="20844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ser</a:t>
            </a:r>
            <a:r>
              <a:rPr lang="en-US" sz="4400" dirty="0"/>
              <a:t> </a:t>
            </a:r>
            <a:r>
              <a:rPr lang="en-US" sz="4400" dirty="0" smtClean="0"/>
              <a:t>- soy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2103" y="3729319"/>
            <a:ext cx="29890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estar</a:t>
            </a:r>
            <a:r>
              <a:rPr lang="en-US" sz="4400" dirty="0" smtClean="0"/>
              <a:t> - </a:t>
            </a:r>
            <a:r>
              <a:rPr lang="en-US" sz="4400" dirty="0" err="1" smtClean="0"/>
              <a:t>estoy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100" y="4548560"/>
            <a:ext cx="2227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oír</a:t>
            </a:r>
            <a:r>
              <a:rPr lang="en-US" sz="4400" dirty="0" smtClean="0"/>
              <a:t> - </a:t>
            </a:r>
            <a:r>
              <a:rPr lang="en-US" sz="4400" dirty="0" err="1" smtClean="0"/>
              <a:t>oigo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06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256" y="64546"/>
            <a:ext cx="48644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 + REGULAR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12458"/>
            <a:ext cx="30261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hacer</a:t>
            </a:r>
            <a:r>
              <a:rPr lang="en-US" sz="4400" dirty="0" smtClean="0"/>
              <a:t> - </a:t>
            </a:r>
            <a:r>
              <a:rPr lang="en-US" sz="4400" dirty="0" err="1" smtClean="0"/>
              <a:t>hago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843770"/>
            <a:ext cx="4622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deshacer</a:t>
            </a:r>
            <a:r>
              <a:rPr lang="en-US" sz="4400" dirty="0" smtClean="0"/>
              <a:t> - </a:t>
            </a:r>
            <a:r>
              <a:rPr lang="en-US" sz="4400" dirty="0" err="1" smtClean="0"/>
              <a:t>deshago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626523"/>
            <a:ext cx="3434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poner</a:t>
            </a:r>
            <a:r>
              <a:rPr lang="en-US" sz="4400" dirty="0" smtClean="0"/>
              <a:t> - </a:t>
            </a:r>
            <a:r>
              <a:rPr lang="en-US" sz="4400" dirty="0" err="1" smtClean="0"/>
              <a:t>pongo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2103" y="3449618"/>
            <a:ext cx="29470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valer</a:t>
            </a:r>
            <a:r>
              <a:rPr lang="en-US" sz="4400" dirty="0" smtClean="0"/>
              <a:t> - </a:t>
            </a:r>
            <a:r>
              <a:rPr lang="en-US" sz="4400" dirty="0" err="1" smtClean="0"/>
              <a:t>valgo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100" y="4245684"/>
            <a:ext cx="2745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salir</a:t>
            </a:r>
            <a:r>
              <a:rPr lang="en-US" sz="4400" dirty="0" smtClean="0"/>
              <a:t> - </a:t>
            </a:r>
            <a:r>
              <a:rPr lang="en-US" sz="4400" dirty="0" err="1" smtClean="0"/>
              <a:t>salgo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100" y="5043409"/>
            <a:ext cx="2792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caer</a:t>
            </a:r>
            <a:r>
              <a:rPr lang="en-US" sz="4400" dirty="0" smtClean="0"/>
              <a:t> - </a:t>
            </a:r>
            <a:r>
              <a:rPr lang="en-US" sz="4400" dirty="0" err="1" smtClean="0"/>
              <a:t>caigo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101" y="5918498"/>
            <a:ext cx="3073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traer</a:t>
            </a:r>
            <a:r>
              <a:rPr lang="en-US" sz="4400" dirty="0" smtClean="0"/>
              <a:t> - </a:t>
            </a:r>
            <a:r>
              <a:rPr lang="en-US" sz="4400" dirty="0" err="1" smtClean="0"/>
              <a:t>traigo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67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256" y="64546"/>
            <a:ext cx="3239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 + E&gt;IE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12458"/>
            <a:ext cx="317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tener</a:t>
            </a:r>
            <a:r>
              <a:rPr lang="en-US" sz="4400" dirty="0" smtClean="0"/>
              <a:t> - </a:t>
            </a:r>
            <a:r>
              <a:rPr lang="en-US" sz="4400" dirty="0" err="1" smtClean="0"/>
              <a:t>tengo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843770"/>
            <a:ext cx="43570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obtener</a:t>
            </a:r>
            <a:r>
              <a:rPr lang="en-US" sz="4400" dirty="0" smtClean="0"/>
              <a:t> - </a:t>
            </a:r>
            <a:r>
              <a:rPr lang="en-US" sz="4400" dirty="0" err="1" smtClean="0"/>
              <a:t>obtengo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626523"/>
            <a:ext cx="3154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venir</a:t>
            </a:r>
            <a:r>
              <a:rPr lang="en-US" sz="4400" dirty="0" smtClean="0"/>
              <a:t> - </a:t>
            </a:r>
            <a:r>
              <a:rPr lang="en-US" sz="4400" dirty="0" err="1" smtClean="0"/>
              <a:t>vengo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67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256" y="64546"/>
            <a:ext cx="2864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 + E&gt;I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12458"/>
            <a:ext cx="29171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seguir</a:t>
            </a:r>
            <a:r>
              <a:rPr lang="en-US" sz="4400" dirty="0" smtClean="0"/>
              <a:t> - </a:t>
            </a:r>
            <a:r>
              <a:rPr lang="en-US" sz="4400" dirty="0" err="1" smtClean="0"/>
              <a:t>sigo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843770"/>
            <a:ext cx="45749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conseguir</a:t>
            </a:r>
            <a:r>
              <a:rPr lang="en-US" sz="4400" dirty="0" smtClean="0"/>
              <a:t> - </a:t>
            </a:r>
            <a:r>
              <a:rPr lang="en-US" sz="4400" dirty="0" err="1" smtClean="0"/>
              <a:t>consigo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626523"/>
            <a:ext cx="2744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decir</a:t>
            </a:r>
            <a:r>
              <a:rPr lang="en-US" sz="4400" dirty="0" smtClean="0"/>
              <a:t> - </a:t>
            </a:r>
            <a:r>
              <a:rPr lang="en-US" sz="4400" dirty="0" err="1" smtClean="0"/>
              <a:t>digo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55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37" y="64546"/>
            <a:ext cx="7940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JO + REGULAR (GER/GIR)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12458"/>
            <a:ext cx="3147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dirigir</a:t>
            </a:r>
            <a:r>
              <a:rPr lang="en-US" sz="4400" dirty="0" smtClean="0"/>
              <a:t> - </a:t>
            </a:r>
            <a:r>
              <a:rPr lang="en-US" sz="4400" dirty="0" err="1" smtClean="0"/>
              <a:t>dirijo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843770"/>
            <a:ext cx="3854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escoger</a:t>
            </a:r>
            <a:r>
              <a:rPr lang="en-US" sz="4400" dirty="0" smtClean="0"/>
              <a:t> - </a:t>
            </a:r>
            <a:r>
              <a:rPr lang="en-US" sz="4400" dirty="0" err="1" smtClean="0"/>
              <a:t>escojo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626523"/>
            <a:ext cx="2931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exigir</a:t>
            </a:r>
            <a:r>
              <a:rPr lang="en-US" sz="4400" dirty="0" smtClean="0"/>
              <a:t> - </a:t>
            </a:r>
            <a:r>
              <a:rPr lang="en-US" sz="4400" dirty="0" err="1" smtClean="0"/>
              <a:t>exijo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2103" y="3449618"/>
            <a:ext cx="4278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proteger</a:t>
            </a:r>
            <a:r>
              <a:rPr lang="en-US" sz="4400" dirty="0" smtClean="0"/>
              <a:t> - </a:t>
            </a:r>
            <a:r>
              <a:rPr lang="en-US" sz="4400" dirty="0" err="1" smtClean="0"/>
              <a:t>protejo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100" y="4268859"/>
            <a:ext cx="379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recoger</a:t>
            </a:r>
            <a:r>
              <a:rPr lang="en-US" sz="4400" dirty="0" smtClean="0"/>
              <a:t> - </a:t>
            </a:r>
            <a:r>
              <a:rPr lang="en-US" sz="4400" dirty="0" err="1" smtClean="0"/>
              <a:t>recojo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47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1526" y="451823"/>
            <a:ext cx="5941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JO + E&gt;I (GER/GIR)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625647"/>
            <a:ext cx="28712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elegir</a:t>
            </a:r>
            <a:r>
              <a:rPr lang="en-US" sz="4400" dirty="0" smtClean="0"/>
              <a:t> - </a:t>
            </a:r>
            <a:r>
              <a:rPr lang="en-US" sz="4400" dirty="0" err="1" smtClean="0"/>
              <a:t>elijo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2575296"/>
            <a:ext cx="38964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corregir</a:t>
            </a:r>
            <a:r>
              <a:rPr lang="en-US" sz="4400" dirty="0" smtClean="0"/>
              <a:t> - </a:t>
            </a:r>
            <a:r>
              <a:rPr lang="en-US" sz="4400" dirty="0" err="1" smtClean="0"/>
              <a:t>corrijo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68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256" y="64546"/>
            <a:ext cx="4686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Y - BOOT (UIR)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12458"/>
            <a:ext cx="49409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construir</a:t>
            </a:r>
            <a:r>
              <a:rPr lang="en-US" sz="4400" dirty="0" smtClean="0"/>
              <a:t> - </a:t>
            </a:r>
            <a:r>
              <a:rPr lang="en-US" sz="4400" dirty="0" err="1" smtClean="0"/>
              <a:t>construyo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843770"/>
            <a:ext cx="41360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instruir</a:t>
            </a:r>
            <a:r>
              <a:rPr lang="en-US" sz="4400" dirty="0" smtClean="0"/>
              <a:t> - </a:t>
            </a:r>
            <a:r>
              <a:rPr lang="en-US" sz="4400" dirty="0" err="1" smtClean="0"/>
              <a:t>instruyo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626523"/>
            <a:ext cx="58814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reconstruir</a:t>
            </a:r>
            <a:r>
              <a:rPr lang="en-US" sz="4400" dirty="0" smtClean="0"/>
              <a:t> - </a:t>
            </a:r>
            <a:r>
              <a:rPr lang="en-US" sz="4400" dirty="0" err="1" smtClean="0"/>
              <a:t>reconstruyo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2103" y="3449618"/>
            <a:ext cx="2673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huir</a:t>
            </a:r>
            <a:r>
              <a:rPr lang="en-US" sz="4400" dirty="0" smtClean="0"/>
              <a:t> - </a:t>
            </a:r>
            <a:r>
              <a:rPr lang="en-US" sz="4400" dirty="0" err="1" smtClean="0"/>
              <a:t>huyo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100" y="4245684"/>
            <a:ext cx="44373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destruir</a:t>
            </a:r>
            <a:r>
              <a:rPr lang="en-US" sz="4400" dirty="0" smtClean="0"/>
              <a:t> - </a:t>
            </a:r>
            <a:r>
              <a:rPr lang="en-US" sz="4400" dirty="0" err="1" smtClean="0"/>
              <a:t>destruyo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100" y="5043409"/>
            <a:ext cx="4562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distribuir</a:t>
            </a:r>
            <a:r>
              <a:rPr lang="en-US" sz="4400" dirty="0" smtClean="0"/>
              <a:t> - </a:t>
            </a:r>
            <a:r>
              <a:rPr lang="en-US" sz="4400" dirty="0" err="1" smtClean="0"/>
              <a:t>distruyo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101" y="5918498"/>
            <a:ext cx="5353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contribuir</a:t>
            </a:r>
            <a:r>
              <a:rPr lang="en-US" sz="4400" dirty="0" smtClean="0"/>
              <a:t> - </a:t>
            </a:r>
            <a:r>
              <a:rPr lang="en-US" sz="4400" dirty="0" err="1" smtClean="0"/>
              <a:t>contribuyo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15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099" y="904878"/>
            <a:ext cx="47668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conducir</a:t>
            </a:r>
            <a:r>
              <a:rPr lang="en-US" sz="4400" dirty="0" smtClean="0"/>
              <a:t> - </a:t>
            </a:r>
            <a:r>
              <a:rPr lang="en-US" sz="4400" dirty="0" err="1" smtClean="0"/>
              <a:t>conduzco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1628613"/>
            <a:ext cx="4320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conocer</a:t>
            </a:r>
            <a:r>
              <a:rPr lang="en-US" sz="4400" dirty="0" smtClean="0"/>
              <a:t> - </a:t>
            </a:r>
            <a:r>
              <a:rPr lang="en-US" sz="4400" dirty="0" err="1" smtClean="0"/>
              <a:t>conozco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100" y="2389848"/>
            <a:ext cx="44705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merecer</a:t>
            </a:r>
            <a:r>
              <a:rPr lang="en-US" sz="4400" dirty="0" smtClean="0"/>
              <a:t> - </a:t>
            </a:r>
            <a:r>
              <a:rPr lang="en-US" sz="4400" dirty="0" err="1" smtClean="0"/>
              <a:t>merezco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2103" y="3126883"/>
            <a:ext cx="4972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obedecer</a:t>
            </a:r>
            <a:r>
              <a:rPr lang="en-US" sz="4400" dirty="0" smtClean="0"/>
              <a:t> - </a:t>
            </a:r>
            <a:r>
              <a:rPr lang="en-US" sz="4400" dirty="0" err="1" smtClean="0"/>
              <a:t>obedezco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100" y="3879919"/>
            <a:ext cx="3947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ofrecer</a:t>
            </a:r>
            <a:r>
              <a:rPr lang="en-US" sz="4400" dirty="0" smtClean="0"/>
              <a:t> - </a:t>
            </a:r>
            <a:r>
              <a:rPr lang="en-US" sz="4400" dirty="0" err="1" smtClean="0"/>
              <a:t>ofrezco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100" y="4559309"/>
            <a:ext cx="4674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producir</a:t>
            </a:r>
            <a:r>
              <a:rPr lang="en-US" sz="4400" dirty="0" smtClean="0"/>
              <a:t> - </a:t>
            </a:r>
            <a:r>
              <a:rPr lang="en-US" sz="4400" dirty="0" err="1" smtClean="0"/>
              <a:t>produzco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101" y="5940012"/>
            <a:ext cx="4400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traducir</a:t>
            </a:r>
            <a:r>
              <a:rPr lang="en-US" sz="4400" dirty="0" smtClean="0"/>
              <a:t> - </a:t>
            </a:r>
            <a:r>
              <a:rPr lang="en-US" sz="4400" dirty="0" err="1" smtClean="0"/>
              <a:t>traduzco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2101" y="5265797"/>
            <a:ext cx="52607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reconocer</a:t>
            </a:r>
            <a:r>
              <a:rPr lang="en-US" sz="4400" dirty="0" smtClean="0"/>
              <a:t> - </a:t>
            </a:r>
            <a:r>
              <a:rPr lang="en-US" sz="4400" dirty="0" err="1" smtClean="0"/>
              <a:t>reconozco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8637" y="64546"/>
            <a:ext cx="82995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ZCO + REGULAR (CER/CIR)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819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091" y="0"/>
            <a:ext cx="9119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IRREGULAR - YO FORM ONLY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099" y="1098520"/>
            <a:ext cx="33619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caber - </a:t>
            </a:r>
            <a:r>
              <a:rPr lang="en-US" sz="4400" dirty="0" err="1" smtClean="0"/>
              <a:t>quepo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099" y="2134228"/>
            <a:ext cx="2382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saber - </a:t>
            </a:r>
            <a:r>
              <a:rPr lang="en-US" sz="4400" dirty="0" err="1" smtClean="0"/>
              <a:t>sé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43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168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Montesano</dc:creator>
  <cp:lastModifiedBy>Denice Montesano</cp:lastModifiedBy>
  <cp:revision>6</cp:revision>
  <dcterms:created xsi:type="dcterms:W3CDTF">2016-10-21T12:40:51Z</dcterms:created>
  <dcterms:modified xsi:type="dcterms:W3CDTF">2016-10-21T16:21:40Z</dcterms:modified>
</cp:coreProperties>
</file>