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FF33"/>
    <a:srgbClr val="FF9999"/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FF57B-694D-4E71-8E7C-7C41A5CFC4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0592A-A355-4DA1-AA50-24F47562E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99DCA-1FF8-480F-8CB8-75382A8FDF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7FD0F-37D3-444A-905F-C246D26EA7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9148D-B5AD-44DC-A0CF-9371F2D5A5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4E638-F050-42E6-9C4B-48DD8785C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FDD5A-9808-45E9-9173-3B5924A324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FA133-9704-4867-AED7-C2115861F4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90D45-B511-45A5-88C6-0FF8463EE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F8250-0A73-4FAC-AECA-FEB651CAC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854F7-8FE1-49C2-AE8A-BF9A2334B9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5C9B14-5FD9-4E1A-BF3F-5058D540BA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524000" y="1524000"/>
            <a:ext cx="5486400" cy="3124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hola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533400" y="1371600"/>
            <a:ext cx="79248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nombre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304800" y="1295400"/>
            <a:ext cx="8458200" cy="2438400"/>
          </a:xfrm>
          <a:prstGeom prst="rect">
            <a:avLst/>
          </a:prstGeom>
          <a:solidFill>
            <a:srgbClr val="99FF3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¿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Cómo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te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 llamas?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457200" y="1981200"/>
            <a:ext cx="79248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Me llamo...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14400" y="1905000"/>
            <a:ext cx="7315200" cy="2209800"/>
          </a:xfrm>
          <a:prstGeom prst="rect">
            <a:avLst/>
          </a:prstGeom>
          <a:solidFill>
            <a:srgbClr val="FF9999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Te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presento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304800" y="1600200"/>
            <a:ext cx="83820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mucho gusto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838200" y="2286000"/>
            <a:ext cx="7315200" cy="1905000"/>
          </a:xfrm>
          <a:prstGeom prst="rect">
            <a:avLst/>
          </a:prstGeom>
          <a:solidFill>
            <a:srgbClr val="00B05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encantado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00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609600" y="1981200"/>
            <a:ext cx="8001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El gusto es mío.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905000"/>
            <a:ext cx="8542724" cy="2215991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igualmente</a:t>
            </a:r>
            <a:endParaRPr lang="en-US" sz="13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381000" y="1447800"/>
            <a:ext cx="83820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buenos días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381000" y="2286000"/>
            <a:ext cx="8382000" cy="17526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buenas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tardes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2296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buenas noches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914400" y="1981200"/>
            <a:ext cx="7696200" cy="2971800"/>
          </a:xfrm>
          <a:prstGeom prst="rect">
            <a:avLst/>
          </a:prstGeom>
          <a:solidFill>
            <a:srgbClr val="FF330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adiós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00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457200" y="1981200"/>
            <a:ext cx="8077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hasta luego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533400" y="1981200"/>
            <a:ext cx="7924800" cy="2133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lgDashDotDot"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hasta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mañana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00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457200" y="1905000"/>
            <a:ext cx="79248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hasta pronto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381000" y="1981200"/>
            <a:ext cx="8229600" cy="2667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hasta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 la vista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</Words>
  <Application>Microsoft PowerPoint</Application>
  <PresentationFormat>On-screen Show (4:3)</PresentationFormat>
  <Paragraphs>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OPCSD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opms</dc:creator>
  <cp:lastModifiedBy>JSCHUNK</cp:lastModifiedBy>
  <cp:revision>4</cp:revision>
  <dcterms:created xsi:type="dcterms:W3CDTF">2004-09-27T18:31:17Z</dcterms:created>
  <dcterms:modified xsi:type="dcterms:W3CDTF">2008-10-08T17:44:41Z</dcterms:modified>
</cp:coreProperties>
</file>