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6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8FB2-5383-45E2-8713-84824C880DF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C535-D7DB-4B17-A99F-B5C31C04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invitacion+de+boda&amp;source=images&amp;cd=&amp;cad=rja&amp;docid=NLbvskPrR6jeRM&amp;tbnid=LYpYEnhvlf2ZCM:&amp;ved=0CAUQjRw&amp;url=http%3A%2F%2Fwww.cosasdeboda.com%2Finvitacion-boda-andrea-p-2197.html&amp;ei=Wh83UufyIri34APploHYCA&amp;bvm=bv.52164340,d.dmg&amp;psig=AFQjCNFPxUrGINtTDcHB6-DB4PrKnPwkQw&amp;ust=137943048106813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5839322" cy="61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762000"/>
            <a:ext cx="335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plan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700525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invitar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5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schunk\AppData\Local\Microsoft\Windows\Temporary Internet Files\Content.IE5\0RK08SAN\MC9003246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0"/>
            <a:ext cx="7238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4572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Señor</a:t>
            </a:r>
            <a:r>
              <a:rPr lang="en-US" dirty="0" smtClean="0"/>
              <a:t> Dana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5262" y="4953000"/>
            <a:ext cx="3559372" cy="132343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skate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4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996" y="1524000"/>
            <a:ext cx="7837787" cy="315471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patinar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schunk\AppData\Local\Microsoft\Windows\Temporary Internet Files\Content.IE5\FNCODIW1\MC9004457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79"/>
            <a:ext cx="8000999" cy="67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4350" y="4572000"/>
            <a:ext cx="252819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study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1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41500"/>
            <a:ext cx="8874738" cy="31547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estudiar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schunk\AppData\Local\Microsoft\Windows\Temporary Internet Files\Content.IE5\AAO2NMCF\MC9004375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858000" cy="45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209" y="5181600"/>
            <a:ext cx="464736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take pictures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4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53" y="1600200"/>
            <a:ext cx="8135561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</a:t>
            </a:r>
            <a:r>
              <a:rPr lang="en-US" sz="13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acar</a:t>
            </a:r>
            <a:r>
              <a:rPr lang="en-US" sz="1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3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fotos</a:t>
            </a:r>
            <a:endParaRPr lang="en-US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0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schunk\AppData\Local\Microsoft\Windows\Temporary Internet Files\Content.IE5\QOOYB4HN\MP9004482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99405" y="1519382"/>
            <a:ext cx="3318345" cy="1323439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walk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18" y="1524000"/>
            <a:ext cx="8736174" cy="315471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caminar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8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schunk\AppData\Local\Microsoft\Windows\Temporary Internet Files\Content.IE5\FNCODIW1\MC90005941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09600"/>
            <a:ext cx="8763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3550" y="5638800"/>
            <a:ext cx="5760359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look at, to watch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8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67164"/>
            <a:ext cx="8001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planear</a:t>
            </a:r>
            <a:endParaRPr lang="en-US" sz="1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7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433" y="838200"/>
            <a:ext cx="8434618" cy="4508927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mirar</a:t>
            </a:r>
            <a:endParaRPr lang="en-US" sz="287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2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schunk\AppData\Local\Microsoft\Windows\Temporary Internet Files\Content.IE5\TIGAO0EF\MC9000573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1771"/>
            <a:ext cx="7239000" cy="68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209954"/>
            <a:ext cx="2438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visit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6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0"/>
            <a:ext cx="669035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visitar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9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schunk\AppData\Local\Microsoft\Windows\Temporary Internet Files\Content.IE5\MM5C5Q2A\MC90044045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7467600" cy="58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495800"/>
            <a:ext cx="3749233" cy="132343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travel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9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767" y="1447800"/>
            <a:ext cx="7287572" cy="37702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viajar</a:t>
            </a:r>
            <a:endParaRPr lang="en-US" sz="23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2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schunk\AppData\Local\Microsoft\Windows\Temporary Internet Files\Content.IE5\1769RHWG\MP9004002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" y="0"/>
            <a:ext cx="9140283" cy="68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363" y="2905550"/>
            <a:ext cx="3347711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ride</a:t>
            </a:r>
          </a:p>
          <a:p>
            <a:pPr algn="ctr"/>
            <a:r>
              <a: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horse</a:t>
            </a:r>
            <a:endParaRPr lang="en-US" sz="8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20" y="2590800"/>
            <a:ext cx="878394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8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ontar</a:t>
            </a:r>
            <a:r>
              <a:rPr lang="en-US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en </a:t>
            </a:r>
            <a:r>
              <a:rPr lang="en-US" sz="8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caballo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1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schunk\AppData\Local\Microsoft\Windows\Temporary Internet Files\Content.IE5\MM5C5Q2A\MC900136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581400"/>
            <a:ext cx="190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Señora</a:t>
            </a:r>
            <a:r>
              <a:rPr lang="en-US" sz="2400" dirty="0" smtClean="0"/>
              <a:t> </a:t>
            </a:r>
            <a:r>
              <a:rPr lang="en-US" sz="2400" dirty="0" err="1" smtClean="0"/>
              <a:t>Cieslik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9358" y="2286000"/>
            <a:ext cx="27292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sing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007" y="1600200"/>
            <a:ext cx="6869766" cy="315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cantar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1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schunk\AppData\Local\Microsoft\Windows\Temporary Internet Files\Content.IE5\TIGAO0EF\MP9004483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779" y="1668415"/>
            <a:ext cx="314951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work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9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chunk\AppData\Local\Microsoft\Windows\Temporary Internet Files\Content.IE5\3297IS5O\MC90044153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45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7481" y="4495800"/>
            <a:ext cx="49090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13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buy</a:t>
            </a:r>
            <a:endParaRPr lang="en-US" sz="13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1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61" y="1219200"/>
            <a:ext cx="8629286" cy="3154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trabajar</a:t>
            </a:r>
            <a:endParaRPr lang="en-US" sz="199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8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schunk\AppData\Local\Microsoft\Windows\Temporary Internet Files\Content.IE5\3297IS5O\MC90039091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5694" y="1219200"/>
            <a:ext cx="3393493" cy="2554545"/>
          </a:xfrm>
          <a:prstGeom prst="rect">
            <a:avLst/>
          </a:prstGeom>
          <a:solidFill>
            <a:srgbClr val="FF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 look </a:t>
            </a:r>
          </a:p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for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0"/>
            <a:ext cx="222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Señora</a:t>
            </a:r>
            <a:r>
              <a:rPr lang="en-US" sz="2800" dirty="0" smtClean="0"/>
              <a:t> Brown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53000" y="381000"/>
            <a:ext cx="1676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905" y="1295400"/>
            <a:ext cx="7160422" cy="3154710"/>
          </a:xfrm>
          <a:prstGeom prst="rect">
            <a:avLst/>
          </a:prstGeom>
          <a:solidFill>
            <a:srgbClr val="FF99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buscar</a:t>
            </a:r>
            <a:endParaRPr lang="en-US" sz="199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9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schunk\AppData\Local\Microsoft\Windows\Temporary Internet Files\Content.IE5\O280R62W\MC9000487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018"/>
            <a:ext cx="5646789" cy="67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810" y="4495800"/>
            <a:ext cx="3828292" cy="1569660"/>
          </a:xfrm>
          <a:prstGeom prst="rect">
            <a:avLst/>
          </a:prstGeom>
          <a:solidFill>
            <a:srgbClr val="FF7C8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hate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7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166018" cy="4508927"/>
          </a:xfrm>
          <a:prstGeom prst="rect">
            <a:avLst/>
          </a:prstGeom>
          <a:solidFill>
            <a:srgbClr val="FF7C8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odiar</a:t>
            </a:r>
            <a:endParaRPr lang="en-US" sz="287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9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schunk\AppData\Local\Microsoft\Windows\Temporary Internet Files\Content.IE5\3XPVUM95\MC9003833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839200" cy="57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3971" y="4038600"/>
            <a:ext cx="382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oper Black" pitchFamily="18" charset="0"/>
              </a:rPr>
              <a:t>Señora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Staebell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45" y="5562600"/>
            <a:ext cx="25833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fish</a:t>
            </a:r>
            <a:endParaRPr lang="en-US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3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45" y="1143000"/>
            <a:ext cx="846385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pescar</a:t>
            </a:r>
            <a:endParaRPr lang="en-US" sz="239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4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jschunk\AppData\Local\Microsoft\Windows\Temporary Internet Files\Content.IE5\MDMWBVU5\MC9004379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66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1497" y="4953000"/>
            <a:ext cx="604659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lift weights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9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697" y="1981200"/>
            <a:ext cx="8984384" cy="186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evantar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pesas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1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schunk\AppData\Local\Microsoft\Windows\Temporary Internet Files\Content.IE5\AAO2NMCF\MC9004107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8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6350" y="381000"/>
            <a:ext cx="3621569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celebrate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0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623" y="1371600"/>
            <a:ext cx="764722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comprar</a:t>
            </a:r>
            <a:endParaRPr lang="en-US" sz="1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8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834470" cy="315471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celebrar</a:t>
            </a:r>
            <a:endParaRPr lang="en-US" sz="19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schunk\AppData\Local\Microsoft\Windows\Temporary Internet Files\Content.IE5\0RK08SAN\MC9003635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323"/>
            <a:ext cx="6705599" cy="66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304800"/>
            <a:ext cx="3521798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decorate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4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943" y="1219200"/>
            <a:ext cx="8283421" cy="315471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decorar</a:t>
            </a:r>
            <a:endParaRPr lang="en-US" sz="19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5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jschunk\AppData\Local\Microsoft\Windows\Temporary Internet Files\Content.IE5\MM5C5Q2A\MP900262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69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0"/>
            <a:ext cx="7830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spend time with friends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5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65" y="1219200"/>
            <a:ext cx="8611653" cy="3631763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asar</a:t>
            </a:r>
            <a:r>
              <a:rPr lang="en-U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tiempo</a:t>
            </a:r>
            <a:r>
              <a:rPr lang="en-U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amigos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jschunk\AppData\Local\Microsoft\Windows\Temporary Internet Files\Content.IE5\7PSZGG4V\MP9004304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11821"/>
            <a:ext cx="5171864" cy="175432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eat(breakfast),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take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331" y="1082203"/>
            <a:ext cx="7961347" cy="3770263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tomar</a:t>
            </a:r>
            <a:endParaRPr lang="en-US" sz="23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7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jschunk\AppData\Local\Microsoft\Windows\Temporary Internet Files\Content.IE5\FNCODIW1\MC9003317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588566"/>
            <a:ext cx="252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Señora</a:t>
            </a:r>
            <a:r>
              <a:rPr lang="en-US" sz="2400" dirty="0" smtClean="0">
                <a:latin typeface="Cooper Black" pitchFamily="18" charset="0"/>
              </a:rPr>
              <a:t> </a:t>
            </a:r>
            <a:r>
              <a:rPr lang="en-US" sz="2400" dirty="0" err="1" smtClean="0">
                <a:latin typeface="Cooper Black" pitchFamily="18" charset="0"/>
              </a:rPr>
              <a:t>Grabon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7684" y="0"/>
            <a:ext cx="2696316" cy="212365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ride </a:t>
            </a:r>
          </a:p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bike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" y="1752600"/>
            <a:ext cx="9207842" cy="144655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r>
              <a:rPr lang="en-US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ontar</a:t>
            </a:r>
            <a:r>
              <a:rPr lang="en-US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 </a:t>
            </a:r>
            <a:r>
              <a:rPr lang="en-US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bicicleta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4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schunk\AppData\Local\Microsoft\Windows\Temporary Internet Files\Content.IE5\1769RHWG\MC9000563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244300" cy="41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6551" y="4953000"/>
            <a:ext cx="537159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organize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7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37908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organizar</a:t>
            </a:r>
            <a:endParaRPr lang="en-US" sz="1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0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schunk\AppData\Local\Microsoft\Windows\Temporary Internet Files\Content.IE5\AAO2NMCF\MC90038916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181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3657600"/>
            <a:ext cx="160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Señor</a:t>
            </a:r>
            <a:r>
              <a:rPr lang="en-US" dirty="0" smtClean="0"/>
              <a:t> Catalano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2205" y="1634813"/>
            <a:ext cx="36243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o listen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8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0803" y="1676400"/>
            <a:ext cx="666240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escuchar</a:t>
            </a:r>
            <a:endParaRPr lang="en-US" sz="13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1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sasdeboda.com/images/invitacion-boda-andrea-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066800"/>
            <a:ext cx="17934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invite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110</Words>
  <Application>Microsoft Office PowerPoint</Application>
  <PresentationFormat>On-screen Show (4:3)</PresentationFormat>
  <Paragraphs>61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Schunk</dc:creator>
  <cp:lastModifiedBy>Jennifer Schunk</cp:lastModifiedBy>
  <cp:revision>17</cp:revision>
  <dcterms:created xsi:type="dcterms:W3CDTF">2013-09-16T14:58:09Z</dcterms:created>
  <dcterms:modified xsi:type="dcterms:W3CDTF">2013-09-16T16:37:13Z</dcterms:modified>
</cp:coreProperties>
</file>