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99"/>
    <a:srgbClr val="993366"/>
    <a:srgbClr val="FF0066"/>
    <a:srgbClr val="FF9933"/>
    <a:srgbClr val="0099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65" d="100"/>
          <a:sy n="65" d="100"/>
        </p:scale>
        <p:origin x="-27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7513B8-EEB1-48DC-A6C1-734129C7BE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F6315-B9B3-4FB9-8F0F-291B4F4E91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05333-C4B4-481E-BF68-6B6CC07647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B6426-4796-4BDF-9139-00E3AA3588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C67B9-861F-4D0F-BD8E-D47FF08A22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198CF5-5F1E-4399-8F32-4082A9C840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433CB-4440-4B85-9DF3-485B91E501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3E27F-855A-46D0-AEBA-6E70A9D6FF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3D781-B186-469D-8997-435511FCB5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6BBB1-421B-4660-AD3B-120E08098E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6D478-EC7D-4883-AFCF-4B8EA152C8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BB66146-9661-457B-850E-75FC8484039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304800" y="1295400"/>
            <a:ext cx="8229600" cy="28956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¿</a:t>
            </a:r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Cómo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 </a:t>
            </a:r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estás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2"/>
          <p:cNvSpPr>
            <a:spLocks noChangeArrowheads="1" noChangeShapeType="1" noTextEdit="1"/>
          </p:cNvSpPr>
          <p:nvPr/>
        </p:nvSpPr>
        <p:spPr bwMode="auto">
          <a:xfrm>
            <a:off x="304800" y="1981200"/>
            <a:ext cx="84582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regular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2"/>
          <p:cNvSpPr>
            <a:spLocks noChangeArrowheads="1" noChangeShapeType="1" noTextEdit="1"/>
          </p:cNvSpPr>
          <p:nvPr/>
        </p:nvSpPr>
        <p:spPr bwMode="auto">
          <a:xfrm>
            <a:off x="381000" y="1752600"/>
            <a:ext cx="7924800" cy="2590800"/>
          </a:xfrm>
          <a:prstGeom prst="rect">
            <a:avLst/>
          </a:prstGeom>
          <a:solidFill>
            <a:srgbClr val="009900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33"/>
                </a:solidFill>
                <a:latin typeface="Arial Black"/>
              </a:rPr>
              <a:t>contento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9933"/>
              </a:solidFill>
              <a:latin typeface="Arial Blac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1066800" y="1981200"/>
            <a:ext cx="7239000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triste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685800" y="1676400"/>
            <a:ext cx="7620000" cy="3200400"/>
          </a:xfrm>
          <a:prstGeom prst="rect">
            <a:avLst/>
          </a:prstGeom>
          <a:solidFill>
            <a:srgbClr val="7030A0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 Black"/>
              </a:rPr>
              <a:t>así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 Black"/>
              </a:rPr>
              <a:t> </a:t>
            </a:r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 Black"/>
              </a:rPr>
              <a:t>así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/>
              </a:solidFill>
              <a:latin typeface="Arial Blac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2"/>
          <p:cNvSpPr>
            <a:spLocks noChangeArrowheads="1" noChangeShapeType="1" noTextEdit="1"/>
          </p:cNvSpPr>
          <p:nvPr/>
        </p:nvSpPr>
        <p:spPr bwMode="auto">
          <a:xfrm>
            <a:off x="381000" y="1828800"/>
            <a:ext cx="8229600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cansado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2"/>
          <p:cNvSpPr>
            <a:spLocks noChangeArrowheads="1" noChangeShapeType="1" noTextEdit="1"/>
          </p:cNvSpPr>
          <p:nvPr/>
        </p:nvSpPr>
        <p:spPr bwMode="auto">
          <a:xfrm>
            <a:off x="685800" y="2209800"/>
            <a:ext cx="7848600" cy="24384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 Black"/>
              </a:rPr>
              <a:t>enfermo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66"/>
              </a:solidFill>
              <a:latin typeface="Arial Black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981200"/>
            <a:ext cx="8579144" cy="1862048"/>
          </a:xfrm>
          <a:prstGeom prst="rect">
            <a:avLst/>
          </a:prstGeom>
          <a:solidFill>
            <a:srgbClr val="FF0066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por</a:t>
            </a:r>
            <a:r>
              <a:rPr lang="en-US" sz="115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favor</a:t>
            </a:r>
            <a:endParaRPr lang="en-US" sz="115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447800"/>
            <a:ext cx="7981672" cy="31547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99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933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gracias</a:t>
            </a:r>
            <a:endParaRPr lang="en-US" sz="199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9933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600200"/>
            <a:ext cx="7343677" cy="2646878"/>
          </a:xfrm>
          <a:prstGeom prst="rect">
            <a:avLst/>
          </a:prstGeom>
          <a:solidFill>
            <a:schemeClr val="accent4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de nada</a:t>
            </a:r>
            <a:endParaRPr lang="en-US" sz="16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2057400"/>
            <a:ext cx="7694735" cy="2646878"/>
          </a:xfrm>
          <a:prstGeom prst="rect">
            <a:avLst/>
          </a:prstGeom>
          <a:solidFill>
            <a:srgbClr val="FF6699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 </a:t>
            </a:r>
            <a:r>
              <a:rPr lang="en-US" sz="16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siento</a:t>
            </a:r>
            <a:endParaRPr lang="en-US" sz="1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914400" y="1752600"/>
            <a:ext cx="7162800" cy="2819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Estoy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230" y="1676400"/>
            <a:ext cx="8766170" cy="221599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3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¿</a:t>
            </a:r>
            <a:r>
              <a:rPr lang="en-US" sz="138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Qué</a:t>
            </a:r>
            <a:r>
              <a:rPr lang="en-US" sz="13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138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tal</a:t>
            </a:r>
            <a:r>
              <a:rPr lang="en-US" sz="13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  <a:endParaRPr lang="en-US" sz="13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990600" y="1371600"/>
            <a:ext cx="7543800" cy="3505200"/>
          </a:xfrm>
          <a:prstGeom prst="rect">
            <a:avLst/>
          </a:prstGeom>
          <a:solidFill>
            <a:srgbClr val="7030A0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¿Y </a:t>
            </a:r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tú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838200" y="2057400"/>
            <a:ext cx="6477000" cy="259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mal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2"/>
          <p:cNvSpPr>
            <a:spLocks noChangeArrowheads="1" noChangeShapeType="1" noTextEdit="1"/>
          </p:cNvSpPr>
          <p:nvPr/>
        </p:nvSpPr>
        <p:spPr bwMode="auto">
          <a:xfrm>
            <a:off x="1143000" y="2133600"/>
            <a:ext cx="6705600" cy="2133600"/>
          </a:xfrm>
          <a:prstGeom prst="rect">
            <a:avLst/>
          </a:prstGeom>
          <a:solidFill>
            <a:srgbClr val="FFC000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latin typeface="Arial Black"/>
              </a:rPr>
              <a:t>muy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1">
                  <a:lumMod val="75000"/>
                </a:schemeClr>
              </a:solidFill>
              <a:latin typeface="Arial Blac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685800" y="1600200"/>
            <a:ext cx="75438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bien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1066800" y="2133600"/>
            <a:ext cx="7086600" cy="1981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Arial Black"/>
              </a:rPr>
              <a:t>excelente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800000"/>
              </a:solidFill>
              <a:latin typeface="Arial Blac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685800" y="1981200"/>
            <a:ext cx="74676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magnífico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2"/>
          <p:cNvSpPr>
            <a:spLocks noChangeArrowheads="1" noChangeShapeType="1" noTextEdit="1"/>
          </p:cNvSpPr>
          <p:nvPr/>
        </p:nvSpPr>
        <p:spPr bwMode="auto">
          <a:xfrm>
            <a:off x="533400" y="2286000"/>
            <a:ext cx="7924800" cy="25146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99"/>
                </a:solidFill>
                <a:latin typeface="Arial Black"/>
              </a:rPr>
              <a:t>fantástico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6699"/>
              </a:solidFill>
              <a:latin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33</Words>
  <Application>Microsoft PowerPoint</Application>
  <PresentationFormat>On-screen Show (4:3)</PresentationFormat>
  <Paragraphs>20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OPCSD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opms</dc:creator>
  <cp:lastModifiedBy>JSCHUNK</cp:lastModifiedBy>
  <cp:revision>5</cp:revision>
  <dcterms:created xsi:type="dcterms:W3CDTF">2004-09-27T18:37:02Z</dcterms:created>
  <dcterms:modified xsi:type="dcterms:W3CDTF">2008-10-08T18:31:23Z</dcterms:modified>
</cp:coreProperties>
</file>