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6" r:id="rId18"/>
    <p:sldId id="277" r:id="rId19"/>
    <p:sldId id="280" r:id="rId20"/>
    <p:sldId id="304" r:id="rId21"/>
    <p:sldId id="272" r:id="rId22"/>
    <p:sldId id="273" r:id="rId23"/>
    <p:sldId id="288" r:id="rId24"/>
    <p:sldId id="281" r:id="rId25"/>
    <p:sldId id="274" r:id="rId26"/>
    <p:sldId id="289" r:id="rId27"/>
    <p:sldId id="303" r:id="rId28"/>
    <p:sldId id="300" r:id="rId29"/>
    <p:sldId id="302" r:id="rId30"/>
    <p:sldId id="301" r:id="rId31"/>
    <p:sldId id="285" r:id="rId32"/>
    <p:sldId id="298" r:id="rId33"/>
    <p:sldId id="299" r:id="rId34"/>
    <p:sldId id="287" r:id="rId35"/>
    <p:sldId id="294" r:id="rId36"/>
    <p:sldId id="297" r:id="rId37"/>
    <p:sldId id="296" r:id="rId38"/>
    <p:sldId id="295" r:id="rId39"/>
    <p:sldId id="293" r:id="rId40"/>
    <p:sldId id="292" r:id="rId41"/>
    <p:sldId id="291" r:id="rId42"/>
    <p:sldId id="286" r:id="rId43"/>
    <p:sldId id="282" r:id="rId44"/>
    <p:sldId id="283" r:id="rId45"/>
    <p:sldId id="290" r:id="rId46"/>
    <p:sldId id="275" r:id="rId47"/>
    <p:sldId id="305" r:id="rId48"/>
    <p:sldId id="306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D0A6D86-3676-4097-B002-5AB8C177F8A7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6"/>
            <p14:sldId id="277"/>
            <p14:sldId id="280"/>
            <p14:sldId id="304"/>
            <p14:sldId id="272"/>
            <p14:sldId id="273"/>
            <p14:sldId id="288"/>
            <p14:sldId id="281"/>
            <p14:sldId id="274"/>
            <p14:sldId id="289"/>
            <p14:sldId id="303"/>
            <p14:sldId id="300"/>
            <p14:sldId id="302"/>
            <p14:sldId id="301"/>
            <p14:sldId id="285"/>
            <p14:sldId id="298"/>
            <p14:sldId id="299"/>
            <p14:sldId id="287"/>
          </p14:sldIdLst>
        </p14:section>
        <p14:section name="Untitled Section" id="{7B0F784A-BB38-4FE4-B625-6D1B56D7D321}">
          <p14:sldIdLst>
            <p14:sldId id="294"/>
            <p14:sldId id="297"/>
            <p14:sldId id="296"/>
            <p14:sldId id="295"/>
            <p14:sldId id="293"/>
            <p14:sldId id="292"/>
            <p14:sldId id="291"/>
            <p14:sldId id="286"/>
            <p14:sldId id="282"/>
            <p14:sldId id="283"/>
            <p14:sldId id="290"/>
            <p14:sldId id="275"/>
            <p14:sldId id="305"/>
            <p14:sldId id="30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734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0FEA-DFEB-449C-A604-5B2C27BF59F2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2-31D9-4C43-8E93-A87577F0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5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0FEA-DFEB-449C-A604-5B2C27BF59F2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2-31D9-4C43-8E93-A87577F0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56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0FEA-DFEB-449C-A604-5B2C27BF59F2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2-31D9-4C43-8E93-A87577F0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6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0FEA-DFEB-449C-A604-5B2C27BF59F2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2-31D9-4C43-8E93-A87577F0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9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0FEA-DFEB-449C-A604-5B2C27BF59F2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2-31D9-4C43-8E93-A87577F0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23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0FEA-DFEB-449C-A604-5B2C27BF59F2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2-31D9-4C43-8E93-A87577F0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40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0FEA-DFEB-449C-A604-5B2C27BF59F2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2-31D9-4C43-8E93-A87577F0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24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0FEA-DFEB-449C-A604-5B2C27BF59F2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2-31D9-4C43-8E93-A87577F0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5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0FEA-DFEB-449C-A604-5B2C27BF59F2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2-31D9-4C43-8E93-A87577F0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8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0FEA-DFEB-449C-A604-5B2C27BF59F2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2-31D9-4C43-8E93-A87577F0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03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0FEA-DFEB-449C-A604-5B2C27BF59F2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AA372-31D9-4C43-8E93-A87577F0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019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F0FEA-DFEB-449C-A604-5B2C27BF59F2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AA372-31D9-4C43-8E93-A87577F05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415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en-US" dirty="0" smtClean="0"/>
              <a:t>Images of AP 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24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 says YOU need to know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What society/culture is this from?</a:t>
            </a:r>
          </a:p>
          <a:p>
            <a:endParaRPr lang="en-US" sz="2800" dirty="0"/>
          </a:p>
          <a:p>
            <a:r>
              <a:rPr lang="en-US" sz="2800" dirty="0"/>
              <a:t>Where is that society located?</a:t>
            </a:r>
          </a:p>
          <a:p>
            <a:endParaRPr lang="en-US" sz="2800" dirty="0"/>
          </a:p>
          <a:p>
            <a:r>
              <a:rPr lang="en-US" sz="2800" dirty="0"/>
              <a:t>What does it represent?</a:t>
            </a:r>
          </a:p>
          <a:p>
            <a:endParaRPr lang="en-US" sz="2800" dirty="0"/>
          </a:p>
          <a:p>
            <a:r>
              <a:rPr lang="en-US" sz="2800" dirty="0"/>
              <a:t>When was it created?</a:t>
            </a:r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667" y="1995833"/>
            <a:ext cx="5268333" cy="310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2859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AP says YOU need to know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What society/culture is this from?</a:t>
            </a:r>
          </a:p>
          <a:p>
            <a:endParaRPr lang="en-US" sz="2800" dirty="0"/>
          </a:p>
          <a:p>
            <a:r>
              <a:rPr lang="en-US" sz="2800" dirty="0"/>
              <a:t>Where is that society located?</a:t>
            </a:r>
          </a:p>
          <a:p>
            <a:endParaRPr lang="en-US" sz="2800" dirty="0"/>
          </a:p>
          <a:p>
            <a:r>
              <a:rPr lang="en-US" sz="2800" dirty="0"/>
              <a:t>What does it represent?</a:t>
            </a:r>
          </a:p>
          <a:p>
            <a:endParaRPr lang="en-US" sz="2800" dirty="0"/>
          </a:p>
          <a:p>
            <a:r>
              <a:rPr lang="en-US" sz="2800" dirty="0"/>
              <a:t>When was it created?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76311"/>
            <a:ext cx="5111750" cy="3846591"/>
          </a:xfrm>
        </p:spPr>
      </p:pic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70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 says YOU need to know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What society/culture is this from?</a:t>
            </a:r>
          </a:p>
          <a:p>
            <a:endParaRPr lang="en-US" sz="2400" dirty="0"/>
          </a:p>
          <a:p>
            <a:r>
              <a:rPr lang="en-US" sz="2400" dirty="0"/>
              <a:t>Where is that society located?</a:t>
            </a:r>
          </a:p>
          <a:p>
            <a:endParaRPr lang="en-US" sz="2400" dirty="0"/>
          </a:p>
          <a:p>
            <a:r>
              <a:rPr lang="en-US" sz="2400" dirty="0"/>
              <a:t>What does it represent?</a:t>
            </a:r>
          </a:p>
          <a:p>
            <a:endParaRPr lang="en-US" sz="2400" dirty="0"/>
          </a:p>
          <a:p>
            <a:r>
              <a:rPr lang="en-US" sz="2400" dirty="0"/>
              <a:t>When was it created?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18" y="1600200"/>
            <a:ext cx="5815724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02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AP says YOU need to know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591571"/>
            <a:ext cx="5111750" cy="521607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society/culture is this from?</a:t>
            </a:r>
          </a:p>
          <a:p>
            <a:endParaRPr lang="en-US" sz="2400" dirty="0"/>
          </a:p>
          <a:p>
            <a:r>
              <a:rPr lang="en-US" sz="2400" dirty="0"/>
              <a:t>Where is that society located?</a:t>
            </a:r>
          </a:p>
          <a:p>
            <a:endParaRPr lang="en-US" sz="2400" dirty="0"/>
          </a:p>
          <a:p>
            <a:r>
              <a:rPr lang="en-US" sz="2400" dirty="0"/>
              <a:t>What does it represent?</a:t>
            </a:r>
          </a:p>
          <a:p>
            <a:endParaRPr lang="en-US" sz="2400" dirty="0"/>
          </a:p>
          <a:p>
            <a:r>
              <a:rPr lang="en-US" sz="2400" dirty="0"/>
              <a:t>When was it created?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4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 says YOU need to know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What society/culture is this from?</a:t>
            </a:r>
          </a:p>
          <a:p>
            <a:endParaRPr lang="en-US" sz="2400" dirty="0"/>
          </a:p>
          <a:p>
            <a:r>
              <a:rPr lang="en-US" sz="2400" dirty="0"/>
              <a:t>Where is that society located?</a:t>
            </a:r>
          </a:p>
          <a:p>
            <a:endParaRPr lang="en-US" sz="2400" dirty="0"/>
          </a:p>
          <a:p>
            <a:r>
              <a:rPr lang="en-US" sz="2400" dirty="0"/>
              <a:t>What does it represent?</a:t>
            </a:r>
          </a:p>
          <a:p>
            <a:endParaRPr lang="en-US" sz="2400" dirty="0"/>
          </a:p>
          <a:p>
            <a:r>
              <a:rPr lang="en-US" sz="2400" dirty="0"/>
              <a:t>When was it created?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30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 says YOU need to know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society/culture is this from?</a:t>
            </a:r>
          </a:p>
          <a:p>
            <a:endParaRPr lang="en-US" sz="2400" dirty="0"/>
          </a:p>
          <a:p>
            <a:r>
              <a:rPr lang="en-US" sz="2400" dirty="0"/>
              <a:t>Where is that society located?</a:t>
            </a:r>
          </a:p>
          <a:p>
            <a:endParaRPr lang="en-US" sz="2400" dirty="0"/>
          </a:p>
          <a:p>
            <a:r>
              <a:rPr lang="en-US" sz="2400" dirty="0"/>
              <a:t>What does it represent?</a:t>
            </a:r>
          </a:p>
          <a:p>
            <a:endParaRPr lang="en-US" sz="2400" dirty="0"/>
          </a:p>
          <a:p>
            <a:r>
              <a:rPr lang="en-US" sz="2400" dirty="0"/>
              <a:t>When was it created?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4" y="1002505"/>
            <a:ext cx="3762375" cy="5207127"/>
          </a:xfrm>
        </p:spPr>
      </p:pic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24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 says YOU need to know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205" y="533400"/>
            <a:ext cx="3901440" cy="299847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What society/culture is this from?</a:t>
            </a:r>
          </a:p>
          <a:p>
            <a:endParaRPr lang="en-US" sz="2400" dirty="0"/>
          </a:p>
          <a:p>
            <a:r>
              <a:rPr lang="en-US" sz="2400" dirty="0"/>
              <a:t>Where is that society located?</a:t>
            </a:r>
          </a:p>
          <a:p>
            <a:endParaRPr lang="en-US" sz="2400" dirty="0"/>
          </a:p>
          <a:p>
            <a:r>
              <a:rPr lang="en-US" sz="2400" dirty="0"/>
              <a:t>What does it represent?</a:t>
            </a:r>
          </a:p>
          <a:p>
            <a:endParaRPr lang="en-US" sz="2400" dirty="0"/>
          </a:p>
          <a:p>
            <a:r>
              <a:rPr lang="en-US" sz="2400" dirty="0"/>
              <a:t>When was it created?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303" y="3812832"/>
            <a:ext cx="3781697" cy="2530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47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8" t="1308" r="16798" b="1"/>
          <a:stretch/>
        </p:blipFill>
        <p:spPr>
          <a:xfrm>
            <a:off x="3962400" y="1219200"/>
            <a:ext cx="4364736" cy="413902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 says YOU need to know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society/culture is this from?</a:t>
            </a:r>
          </a:p>
          <a:p>
            <a:endParaRPr lang="en-US" sz="2400" dirty="0"/>
          </a:p>
          <a:p>
            <a:r>
              <a:rPr lang="en-US" sz="2400" dirty="0"/>
              <a:t>Where is that society located?</a:t>
            </a:r>
          </a:p>
          <a:p>
            <a:endParaRPr lang="en-US" sz="2400" dirty="0"/>
          </a:p>
          <a:p>
            <a:r>
              <a:rPr lang="en-US" sz="2400" dirty="0"/>
              <a:t>What does it represent?</a:t>
            </a:r>
          </a:p>
          <a:p>
            <a:endParaRPr lang="en-US" sz="2400" dirty="0"/>
          </a:p>
          <a:p>
            <a:r>
              <a:rPr lang="en-US" sz="2400" dirty="0"/>
              <a:t>When was it created?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1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 says YOU need to know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524000"/>
            <a:ext cx="5848985" cy="365561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society/culture is this from?</a:t>
            </a:r>
          </a:p>
          <a:p>
            <a:endParaRPr lang="en-US" sz="2400" dirty="0"/>
          </a:p>
          <a:p>
            <a:r>
              <a:rPr lang="en-US" sz="2400" dirty="0"/>
              <a:t>Where is that society located?</a:t>
            </a:r>
          </a:p>
          <a:p>
            <a:endParaRPr lang="en-US" sz="2400" dirty="0"/>
          </a:p>
          <a:p>
            <a:r>
              <a:rPr lang="en-US" sz="2400" dirty="0"/>
              <a:t>What does it represent?</a:t>
            </a:r>
          </a:p>
          <a:p>
            <a:endParaRPr lang="en-US" sz="2400" dirty="0"/>
          </a:p>
          <a:p>
            <a:r>
              <a:rPr lang="en-US" sz="2400" dirty="0"/>
              <a:t>When was it created?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25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AP says YOU need to know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333074"/>
            <a:ext cx="5269856" cy="38485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society/culture is this from?</a:t>
            </a:r>
          </a:p>
          <a:p>
            <a:endParaRPr lang="en-US" sz="2400" dirty="0"/>
          </a:p>
          <a:p>
            <a:r>
              <a:rPr lang="en-US" sz="2400" dirty="0"/>
              <a:t>Where is that society located?</a:t>
            </a:r>
          </a:p>
          <a:p>
            <a:endParaRPr lang="en-US" sz="2400" dirty="0"/>
          </a:p>
          <a:p>
            <a:r>
              <a:rPr lang="en-US" sz="2400" dirty="0"/>
              <a:t>What does it represent?</a:t>
            </a:r>
          </a:p>
          <a:p>
            <a:endParaRPr lang="en-US" sz="2400" dirty="0"/>
          </a:p>
          <a:p>
            <a:r>
              <a:rPr lang="en-US" sz="2400" dirty="0"/>
              <a:t>When was it created?</a:t>
            </a:r>
          </a:p>
          <a:p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AP says YOU need to know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What society/culture is this from?</a:t>
            </a:r>
          </a:p>
          <a:p>
            <a:endParaRPr lang="en-US" sz="2400" dirty="0" smtClean="0"/>
          </a:p>
          <a:p>
            <a:r>
              <a:rPr lang="en-US" sz="2400" dirty="0" smtClean="0"/>
              <a:t>Where is that society located?</a:t>
            </a:r>
          </a:p>
          <a:p>
            <a:endParaRPr lang="en-US" sz="2400" dirty="0"/>
          </a:p>
          <a:p>
            <a:r>
              <a:rPr lang="en-US" sz="2400" dirty="0" smtClean="0"/>
              <a:t>What does it represent?</a:t>
            </a:r>
          </a:p>
          <a:p>
            <a:endParaRPr lang="en-US" sz="2400" dirty="0" smtClean="0"/>
          </a:p>
          <a:p>
            <a:r>
              <a:rPr lang="en-US" sz="2400" dirty="0" smtClean="0"/>
              <a:t>When was it created?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685800"/>
            <a:ext cx="4724400" cy="506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18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white"/>
                </a:solidFill>
              </a:rPr>
              <a:t>AP says YOU need to know</a:t>
            </a:r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91" y="748802"/>
            <a:ext cx="3743268" cy="490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8"/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46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 says YOU need to know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What society/culture is this from?</a:t>
            </a:r>
          </a:p>
          <a:p>
            <a:endParaRPr lang="en-US" sz="2400" dirty="0"/>
          </a:p>
          <a:p>
            <a:r>
              <a:rPr lang="en-US" sz="2400" dirty="0"/>
              <a:t>Where is that society located?</a:t>
            </a:r>
          </a:p>
          <a:p>
            <a:endParaRPr lang="en-US" sz="2400" dirty="0"/>
          </a:p>
          <a:p>
            <a:r>
              <a:rPr lang="en-US" sz="2400" dirty="0"/>
              <a:t>What does it represent?</a:t>
            </a:r>
          </a:p>
          <a:p>
            <a:endParaRPr lang="en-US" sz="2400" dirty="0"/>
          </a:p>
          <a:p>
            <a:r>
              <a:rPr lang="en-US" sz="2400" dirty="0"/>
              <a:t>When was it created?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053743"/>
            <a:ext cx="5791200" cy="2594457"/>
          </a:xfrm>
        </p:spPr>
      </p:pic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75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 says YOU need to know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600200"/>
            <a:ext cx="5688336" cy="3657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What society/culture is this from?</a:t>
            </a:r>
          </a:p>
          <a:p>
            <a:endParaRPr lang="en-US" sz="2400" dirty="0"/>
          </a:p>
          <a:p>
            <a:r>
              <a:rPr lang="en-US" sz="2400" dirty="0"/>
              <a:t>Where is that society located?</a:t>
            </a:r>
          </a:p>
          <a:p>
            <a:endParaRPr lang="en-US" sz="2400" dirty="0"/>
          </a:p>
          <a:p>
            <a:r>
              <a:rPr lang="en-US" sz="2400" dirty="0"/>
              <a:t>What does it represent?</a:t>
            </a:r>
          </a:p>
          <a:p>
            <a:endParaRPr lang="en-US" sz="2400" dirty="0"/>
          </a:p>
          <a:p>
            <a:r>
              <a:rPr lang="en-US" sz="2400" dirty="0"/>
              <a:t>When was it created?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51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prstClr val="white"/>
                </a:solidFill>
              </a:rPr>
              <a:t>AP says YOU need to know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8" t="-13315" r="1158" b="13315"/>
          <a:stretch/>
        </p:blipFill>
        <p:spPr bwMode="auto">
          <a:xfrm>
            <a:off x="3810000" y="0"/>
            <a:ext cx="4212000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8"/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5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4343400" cy="5220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43400" y="457199"/>
            <a:ext cx="4343400" cy="685801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prstClr val="white"/>
                </a:solidFill>
                <a:ea typeface="+mj-ea"/>
                <a:cs typeface="+mj-cs"/>
              </a:rPr>
              <a:t>AP says YOU need to know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half" idx="2"/>
          </p:nvPr>
        </p:nvSpPr>
        <p:spPr>
          <a:xfrm>
            <a:off x="5715000" y="1371600"/>
            <a:ext cx="3008313" cy="4691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8946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07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 says YOU need to know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787946"/>
            <a:ext cx="4278712" cy="553665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What society/culture is this from?</a:t>
            </a:r>
          </a:p>
          <a:p>
            <a:endParaRPr lang="en-US" sz="2400" dirty="0"/>
          </a:p>
          <a:p>
            <a:r>
              <a:rPr lang="en-US" sz="2400" dirty="0"/>
              <a:t>Where is that society located?</a:t>
            </a:r>
          </a:p>
          <a:p>
            <a:endParaRPr lang="en-US" sz="2400" dirty="0"/>
          </a:p>
          <a:p>
            <a:r>
              <a:rPr lang="en-US" sz="2400" dirty="0"/>
              <a:t>What does it represent?</a:t>
            </a:r>
          </a:p>
          <a:p>
            <a:endParaRPr lang="en-US" sz="2400" dirty="0"/>
          </a:p>
          <a:p>
            <a:r>
              <a:rPr lang="en-US" sz="2400" dirty="0"/>
              <a:t>When was it created?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80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65" r="25026" b="11374"/>
          <a:stretch/>
        </p:blipFill>
        <p:spPr bwMode="auto">
          <a:xfrm>
            <a:off x="6217920" y="795528"/>
            <a:ext cx="2804160" cy="513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00" t="1487" r="17600" b="7615"/>
          <a:stretch/>
        </p:blipFill>
        <p:spPr bwMode="auto">
          <a:xfrm>
            <a:off x="-609600" y="786384"/>
            <a:ext cx="3809999" cy="5675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" y="-100617"/>
            <a:ext cx="838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prstClr val="white"/>
                </a:solidFill>
              </a:rPr>
              <a:t>AP says YOU need to know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296443" y="1447800"/>
            <a:ext cx="3008313" cy="4691063"/>
          </a:xfrm>
        </p:spPr>
        <p:txBody>
          <a:bodyPr/>
          <a:lstStyle/>
          <a:p>
            <a:r>
              <a:rPr lang="en-US" sz="2400" dirty="0"/>
              <a:t>What society/culture is this from?</a:t>
            </a:r>
          </a:p>
          <a:p>
            <a:endParaRPr lang="en-US" sz="2400" dirty="0"/>
          </a:p>
          <a:p>
            <a:r>
              <a:rPr lang="en-US" sz="2400" dirty="0"/>
              <a:t>Where is that society located?</a:t>
            </a:r>
          </a:p>
          <a:p>
            <a:endParaRPr lang="en-US" sz="2400" dirty="0"/>
          </a:p>
          <a:p>
            <a:r>
              <a:rPr lang="en-US" sz="2400" dirty="0"/>
              <a:t>What does it represent?</a:t>
            </a:r>
          </a:p>
          <a:p>
            <a:endParaRPr lang="en-US" sz="2400" dirty="0"/>
          </a:p>
          <a:p>
            <a:r>
              <a:rPr lang="en-US" sz="2400" dirty="0"/>
              <a:t>When was it created?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7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460418"/>
            <a:ext cx="5111750" cy="3478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0688" y="299591"/>
            <a:ext cx="32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ea typeface="+mj-ea"/>
                <a:cs typeface="+mj-cs"/>
              </a:rPr>
              <a:t>AP says YOU need to know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533400"/>
            <a:ext cx="3008313" cy="850900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>
                <a:solidFill>
                  <a:prstClr val="white"/>
                </a:solidFill>
                <a:ea typeface="+mj-ea"/>
                <a:cs typeface="+mj-cs"/>
              </a:rPr>
              <a:t>AP says YOU need to know</a:t>
            </a:r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922" y="407396"/>
            <a:ext cx="2274005" cy="558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8"/>
          <p:cNvSpPr txBox="1">
            <a:spLocks/>
          </p:cNvSpPr>
          <p:nvPr/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>
                <a:solidFill>
                  <a:prstClr val="white"/>
                </a:solidFill>
              </a:rPr>
              <a:t>What society/culture is this from?</a:t>
            </a:r>
          </a:p>
          <a:p>
            <a:endParaRPr lang="en-US" sz="2400" smtClean="0">
              <a:solidFill>
                <a:prstClr val="white"/>
              </a:solidFill>
            </a:endParaRPr>
          </a:p>
          <a:p>
            <a:r>
              <a:rPr lang="en-US" sz="2400" smtClean="0">
                <a:solidFill>
                  <a:prstClr val="white"/>
                </a:solidFill>
              </a:rPr>
              <a:t>Where is that society located?</a:t>
            </a:r>
          </a:p>
          <a:p>
            <a:endParaRPr lang="en-US" sz="2400" smtClean="0">
              <a:solidFill>
                <a:prstClr val="white"/>
              </a:solidFill>
            </a:endParaRPr>
          </a:p>
          <a:p>
            <a:r>
              <a:rPr lang="en-US" sz="2400" smtClean="0">
                <a:solidFill>
                  <a:prstClr val="white"/>
                </a:solidFill>
              </a:rPr>
              <a:t>What does it represent?</a:t>
            </a:r>
          </a:p>
          <a:p>
            <a:endParaRPr lang="en-US" sz="2400" smtClean="0">
              <a:solidFill>
                <a:prstClr val="white"/>
              </a:solidFill>
            </a:endParaRPr>
          </a:p>
          <a:p>
            <a:r>
              <a:rPr lang="en-US" sz="2400" smtClean="0">
                <a:solidFill>
                  <a:prstClr val="white"/>
                </a:solidFill>
              </a:rPr>
              <a:t>When was it created?</a:t>
            </a:r>
          </a:p>
          <a:p>
            <a:endParaRPr lang="en-US" smtClean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22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white"/>
                </a:solidFill>
              </a:rPr>
              <a:t>AP says YOU need to know</a:t>
            </a:r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88" y="1248717"/>
            <a:ext cx="4438273" cy="390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8"/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1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AP says YOU need to know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What society/culture is this from?</a:t>
            </a:r>
          </a:p>
          <a:p>
            <a:endParaRPr lang="en-US" sz="2400" dirty="0" smtClean="0"/>
          </a:p>
          <a:p>
            <a:r>
              <a:rPr lang="en-US" sz="2400" dirty="0" smtClean="0"/>
              <a:t>Where is that society located?</a:t>
            </a:r>
          </a:p>
          <a:p>
            <a:endParaRPr lang="en-US" sz="2400" dirty="0" smtClean="0"/>
          </a:p>
          <a:p>
            <a:r>
              <a:rPr lang="en-US" sz="2400" dirty="0" smtClean="0"/>
              <a:t>What does it represent?</a:t>
            </a:r>
          </a:p>
          <a:p>
            <a:endParaRPr lang="en-US" sz="2400" dirty="0" smtClean="0"/>
          </a:p>
          <a:p>
            <a:r>
              <a:rPr lang="en-US" sz="2400" dirty="0" smtClean="0"/>
              <a:t>When was it created?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46" y="1371599"/>
            <a:ext cx="5124888" cy="36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3184525"/>
            <a:ext cx="7381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73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515705"/>
            <a:ext cx="5111750" cy="3367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8"/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0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88" y="1254814"/>
            <a:ext cx="4438273" cy="388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AP says YOU need to know</a:t>
            </a:r>
            <a:endParaRPr lang="en-US" sz="3600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What society/culture is this from?</a:t>
            </a:r>
          </a:p>
          <a:p>
            <a:endParaRPr lang="en-US" sz="2400" dirty="0"/>
          </a:p>
          <a:p>
            <a:r>
              <a:rPr lang="en-US" sz="2400" dirty="0"/>
              <a:t>Where is that society located?</a:t>
            </a:r>
          </a:p>
          <a:p>
            <a:endParaRPr lang="en-US" sz="2400" dirty="0"/>
          </a:p>
          <a:p>
            <a:r>
              <a:rPr lang="en-US" sz="2400" dirty="0"/>
              <a:t>What does it represent?</a:t>
            </a:r>
          </a:p>
          <a:p>
            <a:endParaRPr lang="en-US" sz="2400" dirty="0"/>
          </a:p>
          <a:p>
            <a:r>
              <a:rPr lang="en-US" sz="2400" dirty="0"/>
              <a:t>When was it created?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319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514210"/>
            <a:ext cx="5111750" cy="337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8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AP says YOU need to know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893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291" y="596389"/>
            <a:ext cx="3743268" cy="520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8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AP says YOU need to know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630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728684"/>
            <a:ext cx="5111750" cy="294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white"/>
                </a:solidFill>
              </a:rPr>
              <a:t>AP says YOU need to know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22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638408"/>
            <a:ext cx="5111750" cy="312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00" y="533400"/>
            <a:ext cx="6019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ea typeface="+mj-ea"/>
                <a:cs typeface="+mj-cs"/>
              </a:rPr>
              <a:t>AP says YOU need to know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1371600"/>
            <a:ext cx="304800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23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white"/>
                </a:solidFill>
              </a:rPr>
              <a:t>AP says YOU need to know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38" y="443975"/>
            <a:ext cx="3206774" cy="551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7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953" y="1324924"/>
            <a:ext cx="3785944" cy="374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45720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ea typeface="+mj-ea"/>
                <a:cs typeface="+mj-cs"/>
              </a:rPr>
              <a:t>AP says YOU need to know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1143000"/>
            <a:ext cx="3810000" cy="437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3215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white"/>
                </a:solidFill>
              </a:rPr>
              <a:t>AP says YOU need to know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541" y="1169462"/>
            <a:ext cx="4974767" cy="406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782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white"/>
                </a:solidFill>
              </a:rPr>
              <a:t>AP says YOU need to know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542883"/>
            <a:ext cx="5111750" cy="331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65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AP says YOU need to know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 smtClean="0"/>
              <a:t>What society/culture is this from?</a:t>
            </a:r>
          </a:p>
          <a:p>
            <a:endParaRPr lang="en-US" sz="3200" dirty="0" smtClean="0"/>
          </a:p>
          <a:p>
            <a:r>
              <a:rPr lang="en-US" sz="3200" dirty="0" smtClean="0"/>
              <a:t>Where is that society located?</a:t>
            </a:r>
          </a:p>
          <a:p>
            <a:endParaRPr lang="en-US" sz="3200" dirty="0" smtClean="0"/>
          </a:p>
          <a:p>
            <a:r>
              <a:rPr lang="en-US" sz="3200" dirty="0" smtClean="0"/>
              <a:t>What does it represent?</a:t>
            </a:r>
          </a:p>
          <a:p>
            <a:endParaRPr lang="en-US" sz="3200" dirty="0" smtClean="0"/>
          </a:p>
          <a:p>
            <a:r>
              <a:rPr lang="en-US" sz="3200" dirty="0" smtClean="0"/>
              <a:t>When was it created?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604" y="1600200"/>
            <a:ext cx="5077196" cy="317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6848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1975"/>
            <a:ext cx="5111750" cy="253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" y="457200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ea typeface="+mj-ea"/>
                <a:cs typeface="+mj-cs"/>
              </a:rPr>
              <a:t>AP says YOU need to know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81600" y="1447800"/>
            <a:ext cx="3810000" cy="437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703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228600"/>
            <a:ext cx="662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ea typeface="+mj-ea"/>
                <a:cs typeface="+mj-cs"/>
              </a:rPr>
              <a:t>AP says YOU need to know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1143000"/>
            <a:ext cx="297180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53400" y="3048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1447800"/>
            <a:ext cx="5345476" cy="400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853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white"/>
                </a:solidFill>
              </a:rPr>
              <a:t>AP says YOU need to know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269" y="559809"/>
            <a:ext cx="3493311" cy="527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3304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prstClr val="white"/>
                </a:solidFill>
              </a:rPr>
              <a:t>AP says YOU need to know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542641"/>
            <a:ext cx="5111750" cy="3313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491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70" y="483603"/>
            <a:ext cx="3670110" cy="543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609600"/>
            <a:ext cx="426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ea typeface="+mj-ea"/>
                <a:cs typeface="+mj-cs"/>
              </a:rPr>
              <a:t>AP says YOU need to know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1686818"/>
            <a:ext cx="3810000" cy="437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306586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3715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808" y="825008"/>
            <a:ext cx="3804234" cy="474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" y="0"/>
            <a:ext cx="6781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prstClr val="white"/>
                </a:solidFill>
                <a:ea typeface="+mj-ea"/>
                <a:cs typeface="+mj-cs"/>
              </a:rPr>
              <a:t>AP says YOU need to know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1143000"/>
            <a:ext cx="3810000" cy="437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society/culture is this from?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Where is that society located?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What does it represent?</a:t>
            </a:r>
          </a:p>
          <a:p>
            <a:pPr lvl="0">
              <a:spcBef>
                <a:spcPct val="20000"/>
              </a:spcBef>
            </a:pPr>
            <a:endParaRPr lang="en-US" sz="2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white"/>
                </a:solidFill>
              </a:rPr>
              <a:t>When was it created?</a:t>
            </a: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251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 says YOU need to know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45" y="1295400"/>
            <a:ext cx="5682327" cy="3810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/>
              <a:t>What society/culture is this from?</a:t>
            </a:r>
          </a:p>
          <a:p>
            <a:endParaRPr lang="en-US" sz="2400" dirty="0"/>
          </a:p>
          <a:p>
            <a:r>
              <a:rPr lang="en-US" sz="2400" dirty="0"/>
              <a:t>Where is that society located?</a:t>
            </a:r>
          </a:p>
          <a:p>
            <a:endParaRPr lang="en-US" sz="2400" dirty="0"/>
          </a:p>
          <a:p>
            <a:r>
              <a:rPr lang="en-US" sz="2400" dirty="0"/>
              <a:t>What does it represent?</a:t>
            </a:r>
          </a:p>
          <a:p>
            <a:endParaRPr lang="en-US" sz="2400" dirty="0"/>
          </a:p>
          <a:p>
            <a:r>
              <a:rPr lang="en-US" sz="2400" dirty="0"/>
              <a:t>When was it created?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28788" y="33097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6637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76275"/>
            <a:ext cx="3511550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>
            <a:normAutofit/>
          </a:bodyPr>
          <a:lstStyle/>
          <a:p>
            <a:r>
              <a:rPr lang="en-US" sz="2800" dirty="0"/>
              <a:t>AP says YOU need to know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097213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28788" y="33097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6081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526148"/>
            <a:ext cx="5111750" cy="334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 says YOU need to know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097213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28788" y="33097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704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AP says YOU need to know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400" dirty="0" smtClean="0"/>
          </a:p>
          <a:p>
            <a:r>
              <a:rPr lang="en-US" sz="2400" dirty="0" smtClean="0"/>
              <a:t>What society/culture is this from?</a:t>
            </a:r>
          </a:p>
          <a:p>
            <a:endParaRPr lang="en-US" sz="2400" dirty="0" smtClean="0"/>
          </a:p>
          <a:p>
            <a:r>
              <a:rPr lang="en-US" sz="2400" dirty="0" smtClean="0"/>
              <a:t>Where is that society located?</a:t>
            </a:r>
          </a:p>
          <a:p>
            <a:endParaRPr lang="en-US" sz="2400" dirty="0" smtClean="0"/>
          </a:p>
          <a:p>
            <a:r>
              <a:rPr lang="en-US" sz="2400" dirty="0" smtClean="0"/>
              <a:t>What does it represent?</a:t>
            </a:r>
          </a:p>
          <a:p>
            <a:endParaRPr lang="en-US" sz="2400" dirty="0" smtClean="0"/>
          </a:p>
          <a:p>
            <a:r>
              <a:rPr lang="en-US" sz="2400" dirty="0" smtClean="0"/>
              <a:t>When was it created?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4300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18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AP says YOU need to know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dirty="0" smtClean="0"/>
              <a:t>What society/culture is this from?</a:t>
            </a:r>
          </a:p>
          <a:p>
            <a:endParaRPr lang="en-US" sz="2400" dirty="0" smtClean="0"/>
          </a:p>
          <a:p>
            <a:r>
              <a:rPr lang="en-US" sz="2400" dirty="0" smtClean="0"/>
              <a:t>Where is that society located?</a:t>
            </a:r>
          </a:p>
          <a:p>
            <a:endParaRPr lang="en-US" sz="2400" dirty="0" smtClean="0"/>
          </a:p>
          <a:p>
            <a:r>
              <a:rPr lang="en-US" sz="2400" dirty="0" smtClean="0"/>
              <a:t>What does it represent?</a:t>
            </a:r>
          </a:p>
          <a:p>
            <a:endParaRPr lang="en-US" sz="2400" dirty="0" smtClean="0"/>
          </a:p>
          <a:p>
            <a:r>
              <a:rPr lang="en-US" sz="2400" dirty="0" smtClean="0"/>
              <a:t>When was it created?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896" y="1295400"/>
            <a:ext cx="500406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72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AP says YOU need to know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/>
              <a:t>What society/culture is this from?</a:t>
            </a:r>
          </a:p>
          <a:p>
            <a:endParaRPr lang="en-US" sz="3200" dirty="0"/>
          </a:p>
          <a:p>
            <a:r>
              <a:rPr lang="en-US" sz="3200" dirty="0"/>
              <a:t>Where is that society located?</a:t>
            </a:r>
          </a:p>
          <a:p>
            <a:endParaRPr lang="en-US" sz="3200" dirty="0"/>
          </a:p>
          <a:p>
            <a:r>
              <a:rPr lang="en-US" sz="3200" dirty="0"/>
              <a:t>What does it represent?</a:t>
            </a:r>
          </a:p>
          <a:p>
            <a:endParaRPr lang="en-US" sz="3200" dirty="0"/>
          </a:p>
          <a:p>
            <a:r>
              <a:rPr lang="en-US" sz="3200" dirty="0"/>
              <a:t>When was it created?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413" y="2133601"/>
            <a:ext cx="5381884" cy="35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85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AP says YOU need to know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What society/culture is this from?</a:t>
            </a:r>
          </a:p>
          <a:p>
            <a:endParaRPr lang="en-US" sz="2400" dirty="0"/>
          </a:p>
          <a:p>
            <a:r>
              <a:rPr lang="en-US" sz="2400" dirty="0"/>
              <a:t>Where is that society located?</a:t>
            </a:r>
          </a:p>
          <a:p>
            <a:endParaRPr lang="en-US" sz="2400" dirty="0"/>
          </a:p>
          <a:p>
            <a:r>
              <a:rPr lang="en-US" sz="2400" dirty="0"/>
              <a:t>What does it represent?</a:t>
            </a:r>
          </a:p>
          <a:p>
            <a:endParaRPr lang="en-US" sz="2400" dirty="0"/>
          </a:p>
          <a:p>
            <a:r>
              <a:rPr lang="en-US" sz="2400" dirty="0"/>
              <a:t>When was it created?</a:t>
            </a:r>
          </a:p>
          <a:p>
            <a:endParaRPr lang="en-US" sz="24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04" y="1371599"/>
            <a:ext cx="5257196" cy="336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9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AP says YOU need to know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What society/culture is this from?</a:t>
            </a:r>
          </a:p>
          <a:p>
            <a:endParaRPr lang="en-US" sz="2800" dirty="0"/>
          </a:p>
          <a:p>
            <a:r>
              <a:rPr lang="en-US" sz="2800" dirty="0"/>
              <a:t>Where is that society located?</a:t>
            </a:r>
          </a:p>
          <a:p>
            <a:endParaRPr lang="en-US" sz="2800" dirty="0"/>
          </a:p>
          <a:p>
            <a:r>
              <a:rPr lang="en-US" sz="2800" dirty="0"/>
              <a:t>What does it represent?</a:t>
            </a:r>
          </a:p>
          <a:p>
            <a:endParaRPr lang="en-US" sz="2800" dirty="0"/>
          </a:p>
          <a:p>
            <a:r>
              <a:rPr lang="en-US" sz="2800" dirty="0"/>
              <a:t>When was it created?</a:t>
            </a:r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09600"/>
            <a:ext cx="4642574" cy="263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428999"/>
            <a:ext cx="4895850" cy="322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153400" y="3048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70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</TotalTime>
  <Words>1317</Words>
  <Application>Microsoft Office PowerPoint</Application>
  <PresentationFormat>On-screen Show (4:3)</PresentationFormat>
  <Paragraphs>423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Images of AP World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AP says YOU need to know</vt:lpstr>
      <vt:lpstr>PowerPoint Presentation</vt:lpstr>
      <vt:lpstr>AP says YOU need to know</vt:lpstr>
      <vt:lpstr>PowerPoint Presentation</vt:lpstr>
      <vt:lpstr>PowerPoint Presentation</vt:lpstr>
      <vt:lpstr>PowerPoint Presentation</vt:lpstr>
      <vt:lpstr>AP says YOU need to know</vt:lpstr>
      <vt:lpstr>PowerPoint Presentation</vt:lpstr>
      <vt:lpstr>AP says YOU need to know</vt:lpstr>
      <vt:lpstr>AP says YOU need to know</vt:lpstr>
      <vt:lpstr>AP says YOU need to know</vt:lpstr>
      <vt:lpstr>AP says YOU need to know</vt:lpstr>
      <vt:lpstr>PowerPoint Presentation</vt:lpstr>
      <vt:lpstr>AP says YOU need to know</vt:lpstr>
      <vt:lpstr>PowerPoint Presentation</vt:lpstr>
      <vt:lpstr>AP says YOU need to know</vt:lpstr>
      <vt:lpstr>AP says YOU need to know</vt:lpstr>
      <vt:lpstr>PowerPoint Presentation</vt:lpstr>
      <vt:lpstr>PowerPoint Presentation</vt:lpstr>
      <vt:lpstr>AP says YOU need to know</vt:lpstr>
      <vt:lpstr>AP says YOU need to know</vt:lpstr>
      <vt:lpstr>PowerPoint Presentation</vt:lpstr>
      <vt:lpstr>PowerPoint Presentation</vt:lpstr>
      <vt:lpstr>AP says YOU need to know</vt:lpstr>
      <vt:lpstr>AP says YOU need to know</vt:lpstr>
      <vt:lpstr>AP says YOU need to know</vt:lpstr>
    </vt:vector>
  </TitlesOfParts>
  <Company>Tucson Unified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Rothstein, Dana</dc:creator>
  <cp:lastModifiedBy>Leanne Karalus</cp:lastModifiedBy>
  <cp:revision>34</cp:revision>
  <dcterms:created xsi:type="dcterms:W3CDTF">2015-04-01T21:31:24Z</dcterms:created>
  <dcterms:modified xsi:type="dcterms:W3CDTF">2015-05-06T17:52:05Z</dcterms:modified>
</cp:coreProperties>
</file>