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9"/>
  </p:handoutMasterIdLst>
  <p:sldIdLst>
    <p:sldId id="256" r:id="rId2"/>
    <p:sldId id="272" r:id="rId3"/>
    <p:sldId id="261" r:id="rId4"/>
    <p:sldId id="262" r:id="rId5"/>
    <p:sldId id="271" r:id="rId6"/>
    <p:sldId id="268" r:id="rId7"/>
    <p:sldId id="269" r:id="rId8"/>
    <p:sldId id="270" r:id="rId9"/>
    <p:sldId id="273" r:id="rId10"/>
    <p:sldId id="266" r:id="rId11"/>
    <p:sldId id="280" r:id="rId12"/>
    <p:sldId id="258" r:id="rId13"/>
    <p:sldId id="281" r:id="rId14"/>
    <p:sldId id="265" r:id="rId15"/>
    <p:sldId id="263" r:id="rId16"/>
    <p:sldId id="282" r:id="rId17"/>
    <p:sldId id="264" r:id="rId18"/>
    <p:sldId id="257" r:id="rId19"/>
    <p:sldId id="260" r:id="rId20"/>
    <p:sldId id="276" r:id="rId21"/>
    <p:sldId id="283" r:id="rId22"/>
    <p:sldId id="274" r:id="rId23"/>
    <p:sldId id="277" r:id="rId24"/>
    <p:sldId id="275" r:id="rId25"/>
    <p:sldId id="279" r:id="rId26"/>
    <p:sldId id="278" r:id="rId27"/>
    <p:sldId id="26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5E6E13-4239-42D9-A1C6-A0452DE4C8D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AE74AD-CFE5-4BCE-A0E2-0CBED497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6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1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5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2CCE-F8B3-430B-B485-8ED939632C6A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C0F9-2AAA-4AAB-9C2E-034B8A0C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docid=7S88wmZon9MpVM&amp;tbnid=sAM9VXPzZ6GYBM:&amp;ved=0CAcQjRw&amp;url=http://www.123rf.com/photo_15181764_front-view-of-male-nervous-system-isolated-on-black-background.html&amp;ei=XlwbVJm5B4TQ8AHR0oDwDA&amp;bvm=bv.75774317,d.cGU&amp;psig=AFQjCNEHlyVVREzwVyBzWyBnw5ffxX6YYA&amp;ust=141116564627599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99u.com/videos/20272/simon-sinek-why-leaders-eat-la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6si0zO3QWRLrxM&amp;tbnid=6_C6WUKJbL9-nM:&amp;ved=0CAcQjRw&amp;url=http://www.3dscience.com/3D_Models/Human_Anatomy/Female_Systems/Female_Nervous_3.php&amp;ei=e18bVLODIYm68QGW1YGQBg&amp;bvm=bv.75774317,d.cGU&amp;psig=AFQjCNHKZo_OyNR7oXMT-f7zFg7d-0gBzw&amp;ust=14111657781779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Kc8nfPAT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mvVccPCRw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docid=9YEs6W1O7MdZ4M&amp;tbnid=oD95sI1nDXFYmM:&amp;ved=0CAcQjRw&amp;url=http://www.fsps.muni.cz/~tvodicka/data/reader/book-4/05.html&amp;ei=D2AbVMOgJqic8gGa3IHYCw&amp;psig=AFQjCNHmdaQBRiZwrDSiI5lypexcR4ZZvA&amp;ust=141116655905937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docid=64HFfRQFqV2SpM&amp;tbnid=QUOEUQjL7FIgiM:&amp;ved=0CAcQjRw&amp;url=http://ourhumansenses.blogspot.com/2012/12/the-sensory-organs-and-their-function.html&amp;ei=DXAbVPLJA4eH8QH-mYGwCw&amp;bvm=bv.75774317,bs.1,d.cGU&amp;psig=AFQjCNFiHULyTxzZqzr-c5Z_YCm6yUOL6Q&amp;ust=14111706531444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987" y="-2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Nervous System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1.gstatic.com/images?q=tbn:ANd9GcQBgZqBes9LPWcsn0oCcMPzM3rc2_iEPFxG-YhkXs8Pfvr8ctkAP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339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Neurotransmitters &amp; Personality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1371"/>
            <a:ext cx="5943600" cy="579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http://99u.com/videos/20272/simon-sinek-why-leaders-eat-last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PNS – Peripheral Nervous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5656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Nerves vs. Motor Nerves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60286"/>
            <a:ext cx="7620000" cy="529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1335_peripheral nervous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29128" cy="469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3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10-13-homun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39" y="1937617"/>
            <a:ext cx="6781800" cy="49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39" y="152400"/>
            <a:ext cx="8991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would look like if our body parts were proportional to the number of sensory nerves connected to these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Somatic </a:t>
            </a:r>
            <a:r>
              <a:rPr lang="en-US" dirty="0" smtClean="0"/>
              <a:t>Nerves – Control voluntary actions (Muscle movement)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19249"/>
            <a:ext cx="4200525" cy="495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9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Autonomic Nerves – Control involuntary action (organ control)</a:t>
            </a:r>
            <a:br>
              <a:rPr lang="en-US" dirty="0" smtClean="0"/>
            </a:br>
            <a:r>
              <a:rPr lang="en-US" sz="3600" dirty="0" smtClean="0"/>
              <a:t>Parasympathetic Response (Rest &amp; Digest)</a:t>
            </a:r>
            <a:br>
              <a:rPr lang="en-US" sz="3600" dirty="0" smtClean="0"/>
            </a:br>
            <a:r>
              <a:rPr lang="en-US" sz="3600" dirty="0" smtClean="0"/>
              <a:t>Sympathetic Response (Fight or Flight)</a:t>
            </a:r>
            <a:endParaRPr lang="en-US" sz="3600" dirty="0"/>
          </a:p>
        </p:txBody>
      </p:sp>
      <p:pic>
        <p:nvPicPr>
          <p:cNvPr id="2050" name="Picture 2" descr="https://lh3.googleusercontent.com/B30Tpv_3EzLxVcI0Cql6KYCbEP8CEOrLkoQs0r3HqQRnxxcA46rYo0Jh-r_BzW162jNIk9FGA98NiQBYkY2CutvdqhMvdScDmF_9O4r0-wrzqrlbIbPvWz6YSI0hl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70449"/>
            <a:ext cx="8027000" cy="47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– Central Nervous System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80160"/>
            <a:ext cx="446222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0"/>
            <a:ext cx="8229600" cy="1143000"/>
          </a:xfrm>
        </p:spPr>
        <p:txBody>
          <a:bodyPr/>
          <a:lstStyle/>
          <a:p>
            <a:r>
              <a:rPr lang="en-US" dirty="0" smtClean="0"/>
              <a:t>The Spinal Cord</a:t>
            </a:r>
            <a:endParaRPr lang="en-US" dirty="0"/>
          </a:p>
        </p:txBody>
      </p:sp>
      <p:pic>
        <p:nvPicPr>
          <p:cNvPr id="3074" name="Picture 2" descr="https://encrypted-tbn2.gstatic.com/images?q=tbn:ANd9GcQAIb6fySy5S3VZ3y-32NQqeVh_CNkKABwPFVNoE3jJt41kee0Z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8247"/>
            <a:ext cx="46196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676400"/>
            <a:ext cx="259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Connects the brain with the nerves of the body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88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Functions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Sensory input </a:t>
            </a:r>
            <a:r>
              <a:rPr lang="en-US" sz="4400" dirty="0" smtClean="0"/>
              <a:t>- sensory receptors monitor changes occurring inside and outside the body </a:t>
            </a:r>
          </a:p>
          <a:p>
            <a:r>
              <a:rPr lang="en-US" sz="4400" b="1" dirty="0" smtClean="0"/>
              <a:t>Integration</a:t>
            </a:r>
            <a:r>
              <a:rPr lang="en-US" sz="4400" dirty="0" smtClean="0"/>
              <a:t> – processes sensory input and decides what to do</a:t>
            </a:r>
          </a:p>
          <a:p>
            <a:r>
              <a:rPr lang="en-US" sz="4400" b="1" dirty="0" smtClean="0"/>
              <a:t>Motor output </a:t>
            </a:r>
            <a:r>
              <a:rPr lang="en-US" sz="4400" dirty="0" smtClean="0"/>
              <a:t>– the response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98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The Human Brain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8447"/>
            <a:ext cx="6476999" cy="61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838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Corpus </a:t>
            </a:r>
            <a:r>
              <a:rPr lang="en-US" sz="2400" b="1" dirty="0" err="1" smtClean="0"/>
              <a:t>Collosum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5844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Ventricle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7378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Parietal Lobe (Cerebrum)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5369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Thalamus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Occipital Lobe (Cerebrum)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Cerebellum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29500" y="3352800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Frontal Lobe (Cerebrum)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62700" y="456033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Hypothalamus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9350" y="5014792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Pituitary Gland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524562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Temporal Lobe (Cerebrum)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548416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Midbrain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4300" y="5245624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Pons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2850" y="5761166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Medulla oblongata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353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the cerebrum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0467"/>
            <a:ext cx="7315200" cy="41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0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" y="1143000"/>
            <a:ext cx="89878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&amp; Physiology of Human Brain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https://www.youtube.com/watch?v=kMKc8nfPATI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 min.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the ridges (</a:t>
            </a:r>
            <a:r>
              <a:rPr lang="en-US" dirty="0" err="1" smtClean="0"/>
              <a:t>gyri</a:t>
            </a:r>
            <a:r>
              <a:rPr lang="en-US" dirty="0" smtClean="0"/>
              <a:t>) &amp; grooves (sulci) of various vertebrate brains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33" y="2286000"/>
            <a:ext cx="9625608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894" y="4800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What differences do you notice?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Grey Matter – not </a:t>
            </a:r>
            <a:r>
              <a:rPr lang="en-US" dirty="0" err="1" smtClean="0"/>
              <a:t>mylenated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White Matter - </a:t>
            </a:r>
            <a:r>
              <a:rPr lang="en-US" dirty="0" err="1" smtClean="0"/>
              <a:t>mylenated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600200"/>
            <a:ext cx="7620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5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Brain – How Does It Work?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https://www.youtube.com/watch?v=lImvVccPCRw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876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Human and Sheep Brains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133600"/>
            <a:ext cx="44005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1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encrypted-tbn1.gstatic.com/images?q=tbn:ANd9GcS-J82V5BK2ySl7aUb71KgQy-AirgklAtHqJ4x_Q8kRpKpXMbL5u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6377"/>
            <a:ext cx="5772150" cy="640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267200" y="444246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encrypted-tbn0.gstatic.com/images?q=tbn:ANd9GcRSSUGlxiVkwGBkIpKNTawVHwUVYfOL5EtF91piwjddzLTAa8v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89479" cy="54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spectmagazine.co.uk/wp-content/uploads/2009/09/163_tayl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6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89" y="4472940"/>
            <a:ext cx="411131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Neurons (Nerve Cells)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50937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They have extreme longevity (can function for &gt;100 years)</a:t>
            </a:r>
          </a:p>
          <a:p>
            <a:r>
              <a:rPr lang="en-US" sz="4400" dirty="0" smtClean="0"/>
              <a:t>They are amitotic (do not divide)</a:t>
            </a:r>
          </a:p>
          <a:p>
            <a:r>
              <a:rPr lang="en-US" sz="4400" dirty="0" smtClean="0"/>
              <a:t>High metabolic rate – needs a lot of oxygen and glucose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63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09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impulse travels from the dendrite end to the synapse</a:t>
            </a:r>
            <a:endParaRPr lang="en-US" dirty="0"/>
          </a:p>
        </p:txBody>
      </p:sp>
      <p:pic>
        <p:nvPicPr>
          <p:cNvPr id="4" name="Picture 2" descr="http://people.eku.edu/ritchisong/301images/Complete_neuron_cell_diagram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3969"/>
            <a:ext cx="76200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28600"/>
            <a:ext cx="4805631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8491" y="228600"/>
            <a:ext cx="43231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Protein gates and pumps in the cell membrane control the movement and concentration of Na and K ions to carry an impulse from one end of the neuron to the other.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55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Neurotransmitters carry the impulse from one neuron to the next across a gap called the synapse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2893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297</Words>
  <Application>Microsoft Office PowerPoint</Application>
  <PresentationFormat>On-screen Show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Nervous System</vt:lpstr>
      <vt:lpstr>Functions</vt:lpstr>
      <vt:lpstr>PowerPoint Presentation</vt:lpstr>
      <vt:lpstr>PowerPoint Presentation</vt:lpstr>
      <vt:lpstr>PowerPoint Presentation</vt:lpstr>
      <vt:lpstr>Neurons (Nerve Cells)</vt:lpstr>
      <vt:lpstr>The impulse travels from the dendrite end to the synapse</vt:lpstr>
      <vt:lpstr>PowerPoint Presentation</vt:lpstr>
      <vt:lpstr>Neurotransmitters carry the impulse from one neuron to the next across a gap called the synapse</vt:lpstr>
      <vt:lpstr>Neurotransmitters &amp; Personality</vt:lpstr>
      <vt:lpstr>PowerPoint Presentation</vt:lpstr>
      <vt:lpstr>PNS – Peripheral Nervous System</vt:lpstr>
      <vt:lpstr>Sensory Nerves vs. Motor Nerves</vt:lpstr>
      <vt:lpstr>PowerPoint Presentation</vt:lpstr>
      <vt:lpstr>What we would look like if our body parts were proportional to the number of sensory nerves connected to these areas.</vt:lpstr>
      <vt:lpstr>Somatic Nerves – Control voluntary actions (Muscle movement)</vt:lpstr>
      <vt:lpstr>Autonomic Nerves – Control involuntary action (organ control) Parasympathetic Response (Rest &amp; Digest) Sympathetic Response (Fight or Flight)</vt:lpstr>
      <vt:lpstr>CNS – Central Nervous System</vt:lpstr>
      <vt:lpstr>The Spinal Cord</vt:lpstr>
      <vt:lpstr>The Human Brain</vt:lpstr>
      <vt:lpstr>Lobes of the cerebrum</vt:lpstr>
      <vt:lpstr>PowerPoint Presentation</vt:lpstr>
      <vt:lpstr>Anatomy &amp; Physiology of Human Brain</vt:lpstr>
      <vt:lpstr>Compare the ridges (gyri) &amp; grooves (sulci) of various vertebrate brains</vt:lpstr>
      <vt:lpstr>Grey Matter – not mylenated  White Matter - mylenated</vt:lpstr>
      <vt:lpstr>Human Brain – How Does It Work?</vt:lpstr>
      <vt:lpstr>Comparison of Human and Sheep Brains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Caroline Goff</dc:creator>
  <cp:lastModifiedBy>Caroline Goff</cp:lastModifiedBy>
  <cp:revision>58</cp:revision>
  <cp:lastPrinted>2014-12-15T12:08:50Z</cp:lastPrinted>
  <dcterms:created xsi:type="dcterms:W3CDTF">2014-09-18T18:02:58Z</dcterms:created>
  <dcterms:modified xsi:type="dcterms:W3CDTF">2015-05-12T18:14:27Z</dcterms:modified>
</cp:coreProperties>
</file>