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57" r:id="rId4"/>
    <p:sldId id="286" r:id="rId5"/>
    <p:sldId id="258" r:id="rId6"/>
    <p:sldId id="287" r:id="rId7"/>
    <p:sldId id="259" r:id="rId8"/>
    <p:sldId id="288" r:id="rId9"/>
    <p:sldId id="260" r:id="rId10"/>
    <p:sldId id="289" r:id="rId11"/>
    <p:sldId id="261" r:id="rId12"/>
    <p:sldId id="290" r:id="rId13"/>
    <p:sldId id="262" r:id="rId14"/>
    <p:sldId id="291" r:id="rId15"/>
    <p:sldId id="263" r:id="rId16"/>
    <p:sldId id="292" r:id="rId17"/>
    <p:sldId id="265" r:id="rId18"/>
    <p:sldId id="293" r:id="rId19"/>
    <p:sldId id="266" r:id="rId20"/>
    <p:sldId id="294" r:id="rId21"/>
    <p:sldId id="267" r:id="rId22"/>
    <p:sldId id="295" r:id="rId23"/>
    <p:sldId id="268" r:id="rId24"/>
    <p:sldId id="296" r:id="rId25"/>
    <p:sldId id="269" r:id="rId26"/>
    <p:sldId id="297" r:id="rId27"/>
    <p:sldId id="270" r:id="rId28"/>
    <p:sldId id="298" r:id="rId29"/>
    <p:sldId id="272" r:id="rId30"/>
    <p:sldId id="299" r:id="rId31"/>
    <p:sldId id="273" r:id="rId32"/>
    <p:sldId id="300" r:id="rId33"/>
    <p:sldId id="274" r:id="rId34"/>
    <p:sldId id="301" r:id="rId35"/>
    <p:sldId id="275" r:id="rId36"/>
    <p:sldId id="302" r:id="rId37"/>
    <p:sldId id="276" r:id="rId38"/>
    <p:sldId id="303" r:id="rId39"/>
    <p:sldId id="277" r:id="rId40"/>
    <p:sldId id="304" r:id="rId41"/>
    <p:sldId id="278" r:id="rId42"/>
    <p:sldId id="305" r:id="rId43"/>
    <p:sldId id="279" r:id="rId44"/>
    <p:sldId id="306" r:id="rId45"/>
    <p:sldId id="271" r:id="rId46"/>
    <p:sldId id="307" r:id="rId47"/>
    <p:sldId id="280" r:id="rId48"/>
    <p:sldId id="308" r:id="rId49"/>
    <p:sldId id="281" r:id="rId50"/>
    <p:sldId id="309" r:id="rId51"/>
    <p:sldId id="282" r:id="rId52"/>
    <p:sldId id="310" r:id="rId53"/>
    <p:sldId id="283" r:id="rId54"/>
    <p:sldId id="311" r:id="rId55"/>
    <p:sldId id="284" r:id="rId56"/>
    <p:sldId id="312" r:id="rId5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F2901-567D-47A7-9B8E-8F9431D3AF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4FC23-EE2B-4AE2-8811-3DDE550615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47462-7174-4A24-82BA-12EB935C4D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3B9F3-C2FB-4A8B-A9D7-43B283023E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EABF3-B35D-4DB2-A073-1CFE364E36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91EBC-A053-4F7F-AEA4-C68A8DE949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548B6-7E6F-4C9A-BA39-70DCF38A1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B82B9-3D0A-428B-BE73-7AC80E5B8E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AC8DD-7C7A-4F32-A2C5-CF3B321E7F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33128-7042-4A27-AC27-7FCA95E108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717C8-8703-42F8-93FA-C6C3C22C57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EC3D22-30E2-45C8-926A-A46A1DC23F1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6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7.wav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8.wav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9.wav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0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1.wav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2.wav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3.wav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4.wav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5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6.wav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7.wav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8.wav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9.wav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0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1.wav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2.wav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3.wav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4.wav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5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6.wav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7.wav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8.wav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524000" y="1524000"/>
            <a:ext cx="5486400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hola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 Black"/>
            </a:endParaRPr>
          </a:p>
        </p:txBody>
      </p:sp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391400" y="5410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4305" y="2967335"/>
            <a:ext cx="377539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good-bye</a:t>
            </a:r>
            <a:endParaRPr 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457200" y="1981200"/>
            <a:ext cx="80772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hasta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luego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3300"/>
              </a:solidFill>
              <a:latin typeface="Arial Black"/>
            </a:endParaRPr>
          </a:p>
        </p:txBody>
      </p:sp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543800" y="5562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4947" y="2967335"/>
            <a:ext cx="56541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see you later</a:t>
            </a:r>
            <a:endParaRPr 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533400" y="1981200"/>
            <a:ext cx="79248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hasta mañana</a:t>
            </a:r>
          </a:p>
        </p:txBody>
      </p:sp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848600" y="5486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8471" y="2967335"/>
            <a:ext cx="660706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see you tomorrow</a:t>
            </a:r>
            <a:endParaRPr 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457200" y="1905000"/>
            <a:ext cx="79248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hasta pronto</a:t>
            </a:r>
          </a:p>
        </p:txBody>
      </p:sp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696200" y="5410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3105" y="2967335"/>
            <a:ext cx="505779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see you soon</a:t>
            </a:r>
            <a:endParaRPr 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533400" y="1371600"/>
            <a:ext cx="79248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nombre</a:t>
            </a:r>
          </a:p>
        </p:txBody>
      </p:sp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772400" y="5638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676400"/>
            <a:ext cx="305724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name</a:t>
            </a:r>
            <a:endParaRPr lang="en-U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304800" y="1295400"/>
            <a:ext cx="84582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¿Cómo te llamas?</a:t>
            </a:r>
          </a:p>
        </p:txBody>
      </p:sp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467600" y="5562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295400"/>
            <a:ext cx="456086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hello</a:t>
            </a:r>
            <a:endParaRPr 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4901" y="2967335"/>
            <a:ext cx="5994205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What’s your name?</a:t>
            </a:r>
          </a:p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casual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457200" y="1981200"/>
            <a:ext cx="79248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Me llamo...</a:t>
            </a:r>
          </a:p>
        </p:txBody>
      </p:sp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543800" y="5638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828800"/>
            <a:ext cx="62824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 name is ...</a:t>
            </a:r>
            <a:endParaRPr 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914400" y="1905000"/>
            <a:ext cx="73152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Te presento a</a:t>
            </a:r>
          </a:p>
        </p:txBody>
      </p:sp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772400" y="5562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0853" y="2967335"/>
            <a:ext cx="7482305" cy="16619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 introduce to you ...</a:t>
            </a:r>
          </a:p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casual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304800" y="1600200"/>
            <a:ext cx="83820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mucho gusto</a:t>
            </a:r>
          </a:p>
        </p:txBody>
      </p:sp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467600" y="510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3658" y="2967335"/>
            <a:ext cx="61766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Nice to meet you</a:t>
            </a:r>
            <a:endParaRPr 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838200" y="2286000"/>
            <a:ext cx="73152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encantado</a:t>
            </a:r>
          </a:p>
        </p:txBody>
      </p:sp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848600" y="5486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981200"/>
            <a:ext cx="46875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enchanted</a:t>
            </a:r>
            <a:endParaRPr 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209800"/>
            <a:ext cx="6795450" cy="1446550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¿</a:t>
            </a:r>
            <a:r>
              <a:rPr lang="en-US" sz="8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Cómo</a:t>
            </a:r>
            <a:r>
              <a:rPr lang="en-US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8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estás</a:t>
            </a:r>
            <a:r>
              <a:rPr lang="en-US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162800" y="5562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381000" y="1447800"/>
            <a:ext cx="83820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buenos días</a:t>
            </a:r>
          </a:p>
        </p:txBody>
      </p:sp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848600" y="5715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600200"/>
            <a:ext cx="6871240" cy="227754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are you?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casual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1828800"/>
            <a:ext cx="515936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Estoy</a:t>
            </a:r>
            <a:endParaRPr lang="en-US" sz="11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543800" y="5257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1600200"/>
            <a:ext cx="530465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 am .....</a:t>
            </a:r>
            <a:endParaRPr 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1981200"/>
            <a:ext cx="408958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bien</a:t>
            </a:r>
            <a:endParaRPr lang="en-US" sz="16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924800" y="5791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1752600"/>
            <a:ext cx="321754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good</a:t>
            </a:r>
            <a:endParaRPr 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2057400"/>
            <a:ext cx="303640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mal</a:t>
            </a:r>
            <a:endParaRPr lang="en-US" sz="13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543800" y="5715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1828800"/>
            <a:ext cx="3038011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bad</a:t>
            </a:r>
            <a:endParaRPr 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8297" y="2057400"/>
            <a:ext cx="756008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fantástico</a:t>
            </a:r>
            <a:endParaRPr lang="en-US" sz="13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391400" y="5486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905000"/>
            <a:ext cx="5589992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fantastic</a:t>
            </a:r>
            <a:endParaRPr 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752600"/>
            <a:ext cx="628249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cansado</a:t>
            </a:r>
            <a:endParaRPr lang="en-US" sz="13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772400" y="5715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8712" y="2967335"/>
            <a:ext cx="7186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good morning/good day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1905000"/>
            <a:ext cx="318766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tired</a:t>
            </a:r>
            <a:endParaRPr 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133600"/>
            <a:ext cx="647485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enfermo</a:t>
            </a:r>
            <a:endParaRPr lang="en-US" sz="13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543800" y="5257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0" y="1524000"/>
            <a:ext cx="2643672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sick</a:t>
            </a:r>
            <a:endParaRPr 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2133600"/>
            <a:ext cx="411683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triste</a:t>
            </a:r>
            <a:endParaRPr lang="en-US" sz="13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620000" y="4953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1524000"/>
            <a:ext cx="326243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sad</a:t>
            </a:r>
            <a:endParaRPr 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609600" y="1981200"/>
            <a:ext cx="80010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El gusto es mío.</a:t>
            </a:r>
          </a:p>
        </p:txBody>
      </p:sp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086600" y="5410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0448" y="2967335"/>
            <a:ext cx="6443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pleasure is mine.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905000"/>
            <a:ext cx="845455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excelente</a:t>
            </a:r>
            <a:endParaRPr lang="en-US" sz="16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696200" y="5486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905000"/>
            <a:ext cx="47644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excellent</a:t>
            </a:r>
            <a:endParaRPr lang="en-U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524000"/>
            <a:ext cx="677942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así</a:t>
            </a:r>
            <a:r>
              <a:rPr lang="en-US" sz="199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199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así</a:t>
            </a:r>
            <a:endParaRPr lang="en-US" sz="199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467600" y="5486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381000" y="2286000"/>
            <a:ext cx="83820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buenas tardes</a:t>
            </a:r>
          </a:p>
        </p:txBody>
      </p:sp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8077200" y="5638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1981200"/>
            <a:ext cx="278473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so-so</a:t>
            </a:r>
            <a:endParaRPr lang="en-U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133600"/>
            <a:ext cx="667362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contento</a:t>
            </a:r>
            <a:endParaRPr lang="en-US" sz="13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620000" y="5638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1676400"/>
            <a:ext cx="4121642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happy</a:t>
            </a:r>
            <a:endParaRPr 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600200"/>
            <a:ext cx="688361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regular</a:t>
            </a:r>
            <a:endParaRPr lang="en-US" sz="16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239000" y="5486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1676400"/>
            <a:ext cx="2053767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ok</a:t>
            </a:r>
            <a:endParaRPr 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0"/>
            <a:ext cx="917110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magnífico</a:t>
            </a:r>
            <a:endParaRPr lang="en-US" sz="16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696200" y="5562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905000"/>
            <a:ext cx="588815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magnificent</a:t>
            </a:r>
            <a:endParaRPr lang="en-US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0137" y="2967335"/>
            <a:ext cx="566373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good afternoon</a:t>
            </a:r>
            <a:endParaRPr 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82296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buenas noches</a:t>
            </a:r>
          </a:p>
        </p:txBody>
      </p:sp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924800" y="5562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2039" y="2967335"/>
            <a:ext cx="533992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good evening</a:t>
            </a:r>
            <a:endParaRPr 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914400" y="1981200"/>
            <a:ext cx="76962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00"/>
                </a:solidFill>
                <a:latin typeface="Arial Black"/>
              </a:rPr>
              <a:t>adiós</a:t>
            </a:r>
          </a:p>
        </p:txBody>
      </p:sp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696200" y="5791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114</Words>
  <Application>Microsoft Office PowerPoint</Application>
  <PresentationFormat>On-screen Show (4:3)</PresentationFormat>
  <Paragraphs>59</Paragraphs>
  <Slides>56</Slides>
  <Notes>0</Notes>
  <HiddenSlides>0</HiddenSlides>
  <MMClips>28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</vt:vector>
  </TitlesOfParts>
  <Company>OPCSD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opms</dc:creator>
  <cp:lastModifiedBy>JSCHUNK</cp:lastModifiedBy>
  <cp:revision>6</cp:revision>
  <dcterms:created xsi:type="dcterms:W3CDTF">2004-09-27T18:31:17Z</dcterms:created>
  <dcterms:modified xsi:type="dcterms:W3CDTF">2010-10-07T14:29:42Z</dcterms:modified>
</cp:coreProperties>
</file>