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57" r:id="rId4"/>
    <p:sldId id="286" r:id="rId5"/>
    <p:sldId id="258" r:id="rId6"/>
    <p:sldId id="287" r:id="rId7"/>
    <p:sldId id="259" r:id="rId8"/>
    <p:sldId id="288" r:id="rId9"/>
    <p:sldId id="260" r:id="rId10"/>
    <p:sldId id="289" r:id="rId11"/>
    <p:sldId id="261" r:id="rId12"/>
    <p:sldId id="290" r:id="rId13"/>
    <p:sldId id="262" r:id="rId14"/>
    <p:sldId id="291" r:id="rId15"/>
    <p:sldId id="263" r:id="rId16"/>
    <p:sldId id="292" r:id="rId17"/>
    <p:sldId id="265" r:id="rId18"/>
    <p:sldId id="293" r:id="rId19"/>
    <p:sldId id="266" r:id="rId20"/>
    <p:sldId id="294" r:id="rId21"/>
    <p:sldId id="267" r:id="rId22"/>
    <p:sldId id="295" r:id="rId23"/>
    <p:sldId id="268" r:id="rId24"/>
    <p:sldId id="296" r:id="rId25"/>
    <p:sldId id="269" r:id="rId26"/>
    <p:sldId id="297" r:id="rId27"/>
    <p:sldId id="270" r:id="rId28"/>
    <p:sldId id="298" r:id="rId29"/>
    <p:sldId id="272" r:id="rId30"/>
    <p:sldId id="299" r:id="rId31"/>
    <p:sldId id="273" r:id="rId32"/>
    <p:sldId id="300" r:id="rId33"/>
    <p:sldId id="274" r:id="rId34"/>
    <p:sldId id="301" r:id="rId35"/>
    <p:sldId id="275" r:id="rId36"/>
    <p:sldId id="302" r:id="rId37"/>
    <p:sldId id="276" r:id="rId38"/>
    <p:sldId id="303" r:id="rId39"/>
    <p:sldId id="277" r:id="rId40"/>
    <p:sldId id="304" r:id="rId41"/>
    <p:sldId id="278" r:id="rId42"/>
    <p:sldId id="305" r:id="rId43"/>
    <p:sldId id="279" r:id="rId44"/>
    <p:sldId id="306" r:id="rId45"/>
    <p:sldId id="271" r:id="rId46"/>
    <p:sldId id="307" r:id="rId47"/>
    <p:sldId id="280" r:id="rId48"/>
    <p:sldId id="308" r:id="rId49"/>
    <p:sldId id="281" r:id="rId50"/>
    <p:sldId id="309" r:id="rId51"/>
    <p:sldId id="282" r:id="rId52"/>
    <p:sldId id="310" r:id="rId53"/>
    <p:sldId id="283" r:id="rId54"/>
    <p:sldId id="311" r:id="rId55"/>
    <p:sldId id="284" r:id="rId56"/>
    <p:sldId id="312" r:id="rId5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67" d="100"/>
          <a:sy n="67" d="100"/>
        </p:scale>
        <p:origin x="-21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EF2901-567D-47A7-9B8E-8F9431D3AF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14FC23-EE2B-4AE2-8811-3DDE550615B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D47462-7174-4A24-82BA-12EB935C4D8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D3B9F3-C2FB-4A8B-A9D7-43B283023E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2EABF3-B35D-4DB2-A073-1CFE364E36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F91EBC-A053-4F7F-AEA4-C68A8DE9495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2548B6-7E6F-4C9A-BA39-70DCF38A15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BB82B9-3D0A-428B-BE73-7AC80E5B8EF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1AC8DD-7C7A-4F32-A2C5-CF3B321E7F1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F33128-7042-4A27-AC27-7FCA95E1080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B717C8-8703-42F8-93FA-C6C3C22C575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FEC3D22-30E2-45C8-926A-A46A1DC23F1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6.wav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7.wav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8.wav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9.wav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0.wav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1.wav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2.wav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3.wav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4.wav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5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2.wav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6.wav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7.wav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8.wav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9.wav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20.wav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21.wav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22.wav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23.wav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24.wav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25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3.wav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26.wav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27.wav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28.wav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4.wav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5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WordArt 2"/>
          <p:cNvSpPr>
            <a:spLocks noChangeArrowheads="1" noChangeShapeType="1" noTextEdit="1"/>
          </p:cNvSpPr>
          <p:nvPr/>
        </p:nvSpPr>
        <p:spPr bwMode="auto">
          <a:xfrm>
            <a:off x="1524000" y="1524000"/>
            <a:ext cx="5486400" cy="3124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latin typeface="Arial Black"/>
              </a:rPr>
              <a:t>hola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latin typeface="Arial Black"/>
            </a:endParaRPr>
          </a:p>
        </p:txBody>
      </p:sp>
      <p:pic>
        <p:nvPicPr>
          <p:cNvPr id="5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3" cstate="print"/>
          <a:stretch>
            <a:fillRect/>
          </a:stretch>
        </p:blipFill>
        <p:spPr>
          <a:xfrm>
            <a:off x="7391400" y="5410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84305" y="2967335"/>
            <a:ext cx="3775393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good-bye</a:t>
            </a:r>
            <a:endParaRPr lang="en-US" sz="7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WordArt 2"/>
          <p:cNvSpPr>
            <a:spLocks noChangeArrowheads="1" noChangeShapeType="1" noTextEdit="1"/>
          </p:cNvSpPr>
          <p:nvPr/>
        </p:nvSpPr>
        <p:spPr bwMode="auto">
          <a:xfrm>
            <a:off x="457200" y="1981200"/>
            <a:ext cx="8077200" cy="2362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hasta</a:t>
            </a:r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 </a:t>
            </a:r>
            <a:r>
              <a:rPr lang="en-US" sz="3600" kern="10" dirty="0" err="1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luego</a:t>
            </a:r>
            <a:endParaRPr lang="en-US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333300"/>
              </a:solidFill>
              <a:latin typeface="Arial Black"/>
            </a:endParaRPr>
          </a:p>
        </p:txBody>
      </p:sp>
      <p:pic>
        <p:nvPicPr>
          <p:cNvPr id="5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3" cstate="print"/>
          <a:stretch>
            <a:fillRect/>
          </a:stretch>
        </p:blipFill>
        <p:spPr>
          <a:xfrm>
            <a:off x="7543800" y="5562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00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44947" y="2967335"/>
            <a:ext cx="565411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see you later</a:t>
            </a:r>
            <a:endParaRPr lang="en-US" sz="8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WordArt 2"/>
          <p:cNvSpPr>
            <a:spLocks noChangeArrowheads="1" noChangeShapeType="1" noTextEdit="1"/>
          </p:cNvSpPr>
          <p:nvPr/>
        </p:nvSpPr>
        <p:spPr bwMode="auto">
          <a:xfrm>
            <a:off x="533400" y="1981200"/>
            <a:ext cx="7924800" cy="213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hasta mañana</a:t>
            </a:r>
          </a:p>
        </p:txBody>
      </p:sp>
      <p:pic>
        <p:nvPicPr>
          <p:cNvPr id="5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3" cstate="print"/>
          <a:stretch>
            <a:fillRect/>
          </a:stretch>
        </p:blipFill>
        <p:spPr>
          <a:xfrm>
            <a:off x="7848600" y="5486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00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68471" y="2967335"/>
            <a:ext cx="6607065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see you tomorrow</a:t>
            </a:r>
            <a:endParaRPr lang="en-US" sz="6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WordArt 2"/>
          <p:cNvSpPr>
            <a:spLocks noChangeArrowheads="1" noChangeShapeType="1" noTextEdit="1"/>
          </p:cNvSpPr>
          <p:nvPr/>
        </p:nvSpPr>
        <p:spPr bwMode="auto">
          <a:xfrm>
            <a:off x="457200" y="1905000"/>
            <a:ext cx="7924800" cy="2438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hasta pronto</a:t>
            </a:r>
          </a:p>
        </p:txBody>
      </p:sp>
      <p:pic>
        <p:nvPicPr>
          <p:cNvPr id="5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3" cstate="print"/>
          <a:stretch>
            <a:fillRect/>
          </a:stretch>
        </p:blipFill>
        <p:spPr>
          <a:xfrm>
            <a:off x="7696200" y="5410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0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43105" y="2967335"/>
            <a:ext cx="5057796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see you soon</a:t>
            </a:r>
            <a:endParaRPr lang="en-US" sz="7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WordArt 2"/>
          <p:cNvSpPr>
            <a:spLocks noChangeArrowheads="1" noChangeShapeType="1" noTextEdit="1"/>
          </p:cNvSpPr>
          <p:nvPr/>
        </p:nvSpPr>
        <p:spPr bwMode="auto">
          <a:xfrm>
            <a:off x="533400" y="1371600"/>
            <a:ext cx="7924800" cy="2895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nombre</a:t>
            </a:r>
          </a:p>
        </p:txBody>
      </p:sp>
      <p:pic>
        <p:nvPicPr>
          <p:cNvPr id="5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3" cstate="print"/>
          <a:stretch>
            <a:fillRect/>
          </a:stretch>
        </p:blipFill>
        <p:spPr>
          <a:xfrm>
            <a:off x="7772400" y="56388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00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0" y="1676400"/>
            <a:ext cx="305724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name</a:t>
            </a:r>
            <a:endParaRPr lang="en-US" sz="9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WordArt 2"/>
          <p:cNvSpPr>
            <a:spLocks noChangeArrowheads="1" noChangeShapeType="1" noTextEdit="1"/>
          </p:cNvSpPr>
          <p:nvPr/>
        </p:nvSpPr>
        <p:spPr bwMode="auto">
          <a:xfrm>
            <a:off x="304800" y="1295400"/>
            <a:ext cx="8458200" cy="2438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¿Cómo te llamas?</a:t>
            </a:r>
          </a:p>
        </p:txBody>
      </p:sp>
      <p:pic>
        <p:nvPicPr>
          <p:cNvPr id="5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3" cstate="print"/>
          <a:stretch>
            <a:fillRect/>
          </a:stretch>
        </p:blipFill>
        <p:spPr>
          <a:xfrm>
            <a:off x="7467600" y="5562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00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1295400"/>
            <a:ext cx="4560864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hello</a:t>
            </a:r>
            <a:endParaRPr lang="en-US" sz="16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74901" y="2967335"/>
            <a:ext cx="5994205" cy="153888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What’s your name?</a:t>
            </a:r>
          </a:p>
          <a:p>
            <a:pPr algn="ctr"/>
            <a:r>
              <a:rPr lang="en-US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casual</a:t>
            </a:r>
            <a:endParaRPr lang="en-US" sz="4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WordArt 2"/>
          <p:cNvSpPr>
            <a:spLocks noChangeArrowheads="1" noChangeShapeType="1" noTextEdit="1"/>
          </p:cNvSpPr>
          <p:nvPr/>
        </p:nvSpPr>
        <p:spPr bwMode="auto">
          <a:xfrm>
            <a:off x="457200" y="1981200"/>
            <a:ext cx="7924800" cy="2286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Me llamo...</a:t>
            </a:r>
          </a:p>
        </p:txBody>
      </p:sp>
      <p:pic>
        <p:nvPicPr>
          <p:cNvPr id="5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3" cstate="print"/>
          <a:stretch>
            <a:fillRect/>
          </a:stretch>
        </p:blipFill>
        <p:spPr>
          <a:xfrm>
            <a:off x="7543800" y="56388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00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0" y="1828800"/>
            <a:ext cx="628249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My name is ...</a:t>
            </a:r>
            <a:endParaRPr lang="en-US" sz="8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WordArt 2"/>
          <p:cNvSpPr>
            <a:spLocks noChangeArrowheads="1" noChangeShapeType="1" noTextEdit="1"/>
          </p:cNvSpPr>
          <p:nvPr/>
        </p:nvSpPr>
        <p:spPr bwMode="auto">
          <a:xfrm>
            <a:off x="914400" y="1905000"/>
            <a:ext cx="7315200" cy="2209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Te presento a</a:t>
            </a:r>
          </a:p>
        </p:txBody>
      </p:sp>
      <p:pic>
        <p:nvPicPr>
          <p:cNvPr id="5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3" cstate="print"/>
          <a:stretch>
            <a:fillRect/>
          </a:stretch>
        </p:blipFill>
        <p:spPr>
          <a:xfrm>
            <a:off x="7772400" y="5562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00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0853" y="2967335"/>
            <a:ext cx="7482305" cy="166199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 introduce to you ...</a:t>
            </a:r>
          </a:p>
          <a:p>
            <a:pPr algn="ctr"/>
            <a:r>
              <a:rPr lang="en-US" sz="36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casual</a:t>
            </a:r>
            <a:endParaRPr lang="en-US" sz="3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WordArt 2"/>
          <p:cNvSpPr>
            <a:spLocks noChangeArrowheads="1" noChangeShapeType="1" noTextEdit="1"/>
          </p:cNvSpPr>
          <p:nvPr/>
        </p:nvSpPr>
        <p:spPr bwMode="auto">
          <a:xfrm>
            <a:off x="304800" y="1600200"/>
            <a:ext cx="8382000" cy="2743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mucho gusto</a:t>
            </a:r>
          </a:p>
        </p:txBody>
      </p:sp>
      <p:pic>
        <p:nvPicPr>
          <p:cNvPr id="5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3" cstate="print"/>
          <a:stretch>
            <a:fillRect/>
          </a:stretch>
        </p:blipFill>
        <p:spPr>
          <a:xfrm>
            <a:off x="7467600" y="5105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00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83658" y="2967335"/>
            <a:ext cx="6176691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Nice to meet you</a:t>
            </a:r>
            <a:endParaRPr lang="en-US" sz="6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WordArt 2"/>
          <p:cNvSpPr>
            <a:spLocks noChangeArrowheads="1" noChangeShapeType="1" noTextEdit="1"/>
          </p:cNvSpPr>
          <p:nvPr/>
        </p:nvSpPr>
        <p:spPr bwMode="auto">
          <a:xfrm>
            <a:off x="838200" y="2286000"/>
            <a:ext cx="7315200" cy="1905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encantado</a:t>
            </a:r>
          </a:p>
        </p:txBody>
      </p:sp>
      <p:pic>
        <p:nvPicPr>
          <p:cNvPr id="5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3" cstate="print"/>
          <a:stretch>
            <a:fillRect/>
          </a:stretch>
        </p:blipFill>
        <p:spPr>
          <a:xfrm>
            <a:off x="7848600" y="5486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00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09800" y="1981200"/>
            <a:ext cx="468750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enchanted</a:t>
            </a:r>
            <a:endParaRPr lang="en-US" sz="80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2209800"/>
            <a:ext cx="6795450" cy="1446550"/>
          </a:xfrm>
          <a:prstGeom prst="rect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¿</a:t>
            </a:r>
            <a:r>
              <a:rPr lang="en-US" sz="88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Cómo</a:t>
            </a:r>
            <a:r>
              <a:rPr lang="en-US" sz="8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en-US" sz="8800" b="1" cap="none" spc="0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estás</a:t>
            </a:r>
            <a:r>
              <a:rPr lang="en-US" sz="8800" b="1" cap="none" spc="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?</a:t>
            </a:r>
            <a:endParaRPr lang="en-US" sz="88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3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3" cstate="print"/>
          <a:stretch>
            <a:fillRect/>
          </a:stretch>
        </p:blipFill>
        <p:spPr>
          <a:xfrm>
            <a:off x="7162800" y="5562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00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WordArt 2"/>
          <p:cNvSpPr>
            <a:spLocks noChangeArrowheads="1" noChangeShapeType="1" noTextEdit="1"/>
          </p:cNvSpPr>
          <p:nvPr/>
        </p:nvSpPr>
        <p:spPr bwMode="auto">
          <a:xfrm>
            <a:off x="381000" y="1447800"/>
            <a:ext cx="8382000" cy="297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buenos días</a:t>
            </a:r>
          </a:p>
        </p:txBody>
      </p:sp>
      <p:pic>
        <p:nvPicPr>
          <p:cNvPr id="5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3" cstate="print"/>
          <a:stretch>
            <a:fillRect/>
          </a:stretch>
        </p:blipFill>
        <p:spPr>
          <a:xfrm>
            <a:off x="7848600" y="57150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3000" y="1600200"/>
            <a:ext cx="6871240" cy="227754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How are you?</a:t>
            </a:r>
          </a:p>
          <a:p>
            <a:pPr algn="ctr"/>
            <a:r>
              <a:rPr lang="en-US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casual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5000" y="1828800"/>
            <a:ext cx="5159361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15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Estoy</a:t>
            </a:r>
            <a:endParaRPr lang="en-US" sz="115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3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3" cstate="print"/>
          <a:stretch>
            <a:fillRect/>
          </a:stretch>
        </p:blipFill>
        <p:spPr>
          <a:xfrm>
            <a:off x="7543800" y="52578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00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5000" y="1600200"/>
            <a:ext cx="5304657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15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 am .....</a:t>
            </a:r>
            <a:endParaRPr lang="en-US" sz="115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4600" y="1981200"/>
            <a:ext cx="4089582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6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bien</a:t>
            </a:r>
            <a:endParaRPr lang="en-US" sz="166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3" cstate="print"/>
          <a:stretch>
            <a:fillRect/>
          </a:stretch>
        </p:blipFill>
        <p:spPr>
          <a:xfrm>
            <a:off x="7924800" y="5791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00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71800" y="1752600"/>
            <a:ext cx="3217547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15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good</a:t>
            </a:r>
            <a:endParaRPr lang="en-US" sz="115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95600" y="2057400"/>
            <a:ext cx="3036409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38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mal</a:t>
            </a:r>
            <a:endParaRPr lang="en-US" sz="138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3" cstate="print"/>
          <a:stretch>
            <a:fillRect/>
          </a:stretch>
        </p:blipFill>
        <p:spPr>
          <a:xfrm>
            <a:off x="7543800" y="57150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0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95600" y="1828800"/>
            <a:ext cx="3038011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3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bad</a:t>
            </a:r>
            <a:endParaRPr lang="en-US" sz="13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58297" y="2057400"/>
            <a:ext cx="7560083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38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fantástico</a:t>
            </a:r>
            <a:endParaRPr lang="en-US" sz="138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3" cstate="print"/>
          <a:stretch>
            <a:fillRect/>
          </a:stretch>
        </p:blipFill>
        <p:spPr>
          <a:xfrm>
            <a:off x="7391400" y="5486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00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52600" y="1905000"/>
            <a:ext cx="5589992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15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fantastic</a:t>
            </a:r>
            <a:endParaRPr lang="en-US" sz="115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47800" y="1752600"/>
            <a:ext cx="6282490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38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cansado</a:t>
            </a:r>
            <a:endParaRPr lang="en-US" sz="138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3" cstate="print"/>
          <a:stretch>
            <a:fillRect/>
          </a:stretch>
        </p:blipFill>
        <p:spPr>
          <a:xfrm>
            <a:off x="7772400" y="57150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00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8712" y="2967335"/>
            <a:ext cx="71865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good morning/good day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95600" y="1905000"/>
            <a:ext cx="3187669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15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tired</a:t>
            </a:r>
            <a:endParaRPr lang="en-US" sz="115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0" y="2133600"/>
            <a:ext cx="6474850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38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enfermo</a:t>
            </a:r>
            <a:endParaRPr lang="en-US" sz="138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3" cstate="print"/>
          <a:stretch>
            <a:fillRect/>
          </a:stretch>
        </p:blipFill>
        <p:spPr>
          <a:xfrm>
            <a:off x="7543800" y="52578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0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124200" y="1524000"/>
            <a:ext cx="2643672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15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sick</a:t>
            </a:r>
            <a:endParaRPr lang="en-US" sz="115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62200" y="2133600"/>
            <a:ext cx="4116833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38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triste</a:t>
            </a:r>
            <a:endParaRPr lang="en-US" sz="138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3" cstate="print"/>
          <a:stretch>
            <a:fillRect/>
          </a:stretch>
        </p:blipFill>
        <p:spPr>
          <a:xfrm>
            <a:off x="7620000" y="49530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0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971800" y="1524000"/>
            <a:ext cx="3262432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sad</a:t>
            </a:r>
            <a:endParaRPr lang="en-US" sz="16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WordArt 2"/>
          <p:cNvSpPr>
            <a:spLocks noChangeArrowheads="1" noChangeShapeType="1" noTextEdit="1"/>
          </p:cNvSpPr>
          <p:nvPr/>
        </p:nvSpPr>
        <p:spPr bwMode="auto">
          <a:xfrm>
            <a:off x="609600" y="1981200"/>
            <a:ext cx="8001000" cy="1828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El gusto es mío.</a:t>
            </a:r>
          </a:p>
        </p:txBody>
      </p:sp>
      <p:pic>
        <p:nvPicPr>
          <p:cNvPr id="5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3" cstate="print"/>
          <a:stretch>
            <a:fillRect/>
          </a:stretch>
        </p:blipFill>
        <p:spPr>
          <a:xfrm>
            <a:off x="7086600" y="5410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500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50448" y="2967335"/>
            <a:ext cx="64431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The pleasure is mine.</a:t>
            </a:r>
            <a:endParaRPr lang="en-US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905000"/>
            <a:ext cx="8454559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6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excelente</a:t>
            </a:r>
            <a:endParaRPr lang="en-US" sz="166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3" cstate="print"/>
          <a:stretch>
            <a:fillRect/>
          </a:stretch>
        </p:blipFill>
        <p:spPr>
          <a:xfrm>
            <a:off x="7696200" y="5486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00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1905000"/>
            <a:ext cx="4764446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excellent</a:t>
            </a:r>
            <a:endParaRPr lang="en-US" sz="9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1524000"/>
            <a:ext cx="6779420" cy="315471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99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así</a:t>
            </a:r>
            <a:r>
              <a:rPr lang="en-US" sz="199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en-US" sz="199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así</a:t>
            </a:r>
            <a:endParaRPr lang="en-US" sz="199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3" cstate="print"/>
          <a:stretch>
            <a:fillRect/>
          </a:stretch>
        </p:blipFill>
        <p:spPr>
          <a:xfrm>
            <a:off x="7467600" y="5486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0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WordArt 2"/>
          <p:cNvSpPr>
            <a:spLocks noChangeArrowheads="1" noChangeShapeType="1" noTextEdit="1"/>
          </p:cNvSpPr>
          <p:nvPr/>
        </p:nvSpPr>
        <p:spPr bwMode="auto">
          <a:xfrm>
            <a:off x="381000" y="2286000"/>
            <a:ext cx="8382000" cy="1752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buenas tardes</a:t>
            </a:r>
          </a:p>
        </p:txBody>
      </p:sp>
      <p:pic>
        <p:nvPicPr>
          <p:cNvPr id="5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3" cstate="print"/>
          <a:stretch>
            <a:fillRect/>
          </a:stretch>
        </p:blipFill>
        <p:spPr>
          <a:xfrm>
            <a:off x="8077200" y="56388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276600" y="1981200"/>
            <a:ext cx="278473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9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so-so</a:t>
            </a:r>
            <a:endParaRPr lang="en-US" sz="9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2133600"/>
            <a:ext cx="6673623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38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contento</a:t>
            </a:r>
            <a:endParaRPr lang="en-US" sz="138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3" cstate="print"/>
          <a:stretch>
            <a:fillRect/>
          </a:stretch>
        </p:blipFill>
        <p:spPr>
          <a:xfrm>
            <a:off x="7620000" y="56388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300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362200" y="1676400"/>
            <a:ext cx="4121642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15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happy</a:t>
            </a:r>
            <a:endParaRPr lang="en-US" sz="115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0600" y="1600200"/>
            <a:ext cx="6883616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regular</a:t>
            </a:r>
            <a:endParaRPr lang="en-US" sz="166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3" cstate="print"/>
          <a:stretch>
            <a:fillRect/>
          </a:stretch>
        </p:blipFill>
        <p:spPr>
          <a:xfrm>
            <a:off x="7239000" y="54864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00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52800" y="1676400"/>
            <a:ext cx="2053767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3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ok</a:t>
            </a:r>
            <a:endParaRPr lang="en-US" sz="13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524000"/>
            <a:ext cx="9171101" cy="264687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66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magnífico</a:t>
            </a:r>
            <a:endParaRPr lang="en-US" sz="166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3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3" cstate="print"/>
          <a:stretch>
            <a:fillRect/>
          </a:stretch>
        </p:blipFill>
        <p:spPr>
          <a:xfrm>
            <a:off x="7696200" y="5562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000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3"/>
                </p:tgtEl>
              </p:cMediaNode>
            </p:audio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52600" y="1905000"/>
            <a:ext cx="5888151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magnificent</a:t>
            </a:r>
            <a:endParaRPr lang="en-US" sz="8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740137" y="2967335"/>
            <a:ext cx="5663730" cy="110799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66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good afternoon</a:t>
            </a:r>
            <a:endParaRPr lang="en-US" sz="66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2"/>
          <p:cNvSpPr>
            <a:spLocks noChangeArrowheads="1" noChangeShapeType="1" noTextEdit="1"/>
          </p:cNvSpPr>
          <p:nvPr/>
        </p:nvSpPr>
        <p:spPr bwMode="auto">
          <a:xfrm>
            <a:off x="457200" y="1600200"/>
            <a:ext cx="8229600" cy="2743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buenas noches</a:t>
            </a:r>
          </a:p>
        </p:txBody>
      </p:sp>
      <p:pic>
        <p:nvPicPr>
          <p:cNvPr id="5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3" cstate="print"/>
          <a:stretch>
            <a:fillRect/>
          </a:stretch>
        </p:blipFill>
        <p:spPr>
          <a:xfrm>
            <a:off x="7924800" y="5562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902039" y="2967335"/>
            <a:ext cx="5339924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72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good evening</a:t>
            </a:r>
            <a:endParaRPr lang="en-US" sz="72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WordArt 2"/>
          <p:cNvSpPr>
            <a:spLocks noChangeArrowheads="1" noChangeShapeType="1" noTextEdit="1"/>
          </p:cNvSpPr>
          <p:nvPr/>
        </p:nvSpPr>
        <p:spPr bwMode="auto">
          <a:xfrm>
            <a:off x="914400" y="1981200"/>
            <a:ext cx="7696200" cy="297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3300"/>
                </a:solidFill>
                <a:latin typeface="Arial Black"/>
              </a:rPr>
              <a:t>adiós</a:t>
            </a:r>
          </a:p>
        </p:txBody>
      </p:sp>
      <p:pic>
        <p:nvPicPr>
          <p:cNvPr id="5" name="Recorded Sound">
            <a:hlinkClick r:id="" action="ppaction://media"/>
          </p:cNvPr>
          <p:cNvPicPr>
            <a:picLocks noRot="1" noChangeAspect="1"/>
          </p:cNvPicPr>
          <p:nvPr>
            <a:wavAudioFile r:embed="rId1" name="Recorded Sound"/>
          </p:nvPr>
        </p:nvPicPr>
        <p:blipFill>
          <a:blip r:embed="rId3" cstate="print"/>
          <a:stretch>
            <a:fillRect/>
          </a:stretch>
        </p:blipFill>
        <p:spPr>
          <a:xfrm>
            <a:off x="7696200" y="5791200"/>
            <a:ext cx="304800" cy="304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114</Words>
  <Application>Microsoft Office PowerPoint</Application>
  <PresentationFormat>On-screen Show (4:3)</PresentationFormat>
  <Paragraphs>59</Paragraphs>
  <Slides>56</Slides>
  <Notes>0</Notes>
  <HiddenSlides>0</HiddenSlides>
  <MMClips>28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7" baseType="lpstr">
      <vt:lpstr>Default Design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</vt:vector>
  </TitlesOfParts>
  <Company>OPCSD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opms</dc:creator>
  <cp:lastModifiedBy>JSCHUNK</cp:lastModifiedBy>
  <cp:revision>6</cp:revision>
  <dcterms:created xsi:type="dcterms:W3CDTF">2004-09-27T18:31:17Z</dcterms:created>
  <dcterms:modified xsi:type="dcterms:W3CDTF">2010-10-07T14:29:42Z</dcterms:modified>
</cp:coreProperties>
</file>